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906000" cy="6858000" type="A4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0" y="-2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7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1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7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9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8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2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1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9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98FE-5422-4D04-AE90-331A44293CC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49AB-C9B6-4B23-9650-FDB9CBB6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4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77788"/>
            <a:ext cx="9755187" cy="67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13" descr="Image result for riceclip art black and whi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-369332"/>
            <a:ext cx="1028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Narrow" pitchFamily="34" charset="0"/>
              </a:rPr>
              <a:t>* Remember to have your cover page next to your last page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4007" y="1600200"/>
            <a:ext cx="2380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cover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46132" y="1620060"/>
            <a:ext cx="2380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Back page (last page)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042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19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ME-ALH</dc:creator>
  <cp:lastModifiedBy>ME-ALH</cp:lastModifiedBy>
  <cp:revision>25</cp:revision>
  <cp:lastPrinted>2020-09-28T00:44:05Z</cp:lastPrinted>
  <dcterms:created xsi:type="dcterms:W3CDTF">2018-09-13T07:57:01Z</dcterms:created>
  <dcterms:modified xsi:type="dcterms:W3CDTF">2020-10-01T07:59:44Z</dcterms:modified>
</cp:coreProperties>
</file>