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836" y="-60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7775-C6AF-4580-AA3B-044D0C0751A6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FA2-A9D1-4117-92B6-E0B6F7E3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0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7775-C6AF-4580-AA3B-044D0C0751A6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FA2-A9D1-4117-92B6-E0B6F7E3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4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7775-C6AF-4580-AA3B-044D0C0751A6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FA2-A9D1-4117-92B6-E0B6F7E3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4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7775-C6AF-4580-AA3B-044D0C0751A6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FA2-A9D1-4117-92B6-E0B6F7E3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9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7775-C6AF-4580-AA3B-044D0C0751A6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FA2-A9D1-4117-92B6-E0B6F7E3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99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7775-C6AF-4580-AA3B-044D0C0751A6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FA2-A9D1-4117-92B6-E0B6F7E3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2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7775-C6AF-4580-AA3B-044D0C0751A6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FA2-A9D1-4117-92B6-E0B6F7E3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3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7775-C6AF-4580-AA3B-044D0C0751A6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FA2-A9D1-4117-92B6-E0B6F7E3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5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7775-C6AF-4580-AA3B-044D0C0751A6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FA2-A9D1-4117-92B6-E0B6F7E3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5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7775-C6AF-4580-AA3B-044D0C0751A6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FA2-A9D1-4117-92B6-E0B6F7E3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3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7775-C6AF-4580-AA3B-044D0C0751A6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CFA2-A9D1-4117-92B6-E0B6F7E3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9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67775-C6AF-4580-AA3B-044D0C0751A6}" type="datetimeFigureOut">
              <a:rPr lang="en-US" smtClean="0"/>
              <a:t>12-Oct-20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BCFA2-A9D1-4117-92B6-E0B6F7E3B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2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 rot="578073">
            <a:off x="5779834" y="1372443"/>
            <a:ext cx="3707399" cy="5316721"/>
          </a:xfrm>
          <a:custGeom>
            <a:avLst/>
            <a:gdLst>
              <a:gd name="connsiteX0" fmla="*/ 0 w 3142501"/>
              <a:gd name="connsiteY0" fmla="*/ 469439 h 5316721"/>
              <a:gd name="connsiteX1" fmla="*/ 781396 w 3142501"/>
              <a:gd name="connsiteY1" fmla="*/ 3927 h 5316721"/>
              <a:gd name="connsiteX2" fmla="*/ 1845425 w 3142501"/>
              <a:gd name="connsiteY2" fmla="*/ 336436 h 5316721"/>
              <a:gd name="connsiteX3" fmla="*/ 2859578 w 3142501"/>
              <a:gd name="connsiteY3" fmla="*/ 1732974 h 5316721"/>
              <a:gd name="connsiteX4" fmla="*/ 3092335 w 3142501"/>
              <a:gd name="connsiteY4" fmla="*/ 4027287 h 5316721"/>
              <a:gd name="connsiteX5" fmla="*/ 2044931 w 3142501"/>
              <a:gd name="connsiteY5" fmla="*/ 5240945 h 5316721"/>
              <a:gd name="connsiteX6" fmla="*/ 1030778 w 3142501"/>
              <a:gd name="connsiteY6" fmla="*/ 5174443 h 5316721"/>
              <a:gd name="connsiteX7" fmla="*/ 1097280 w 3142501"/>
              <a:gd name="connsiteY7" fmla="*/ 5058065 h 5316721"/>
              <a:gd name="connsiteX8" fmla="*/ 1679171 w 3142501"/>
              <a:gd name="connsiteY8" fmla="*/ 5157818 h 5316721"/>
              <a:gd name="connsiteX9" fmla="*/ 2294313 w 3142501"/>
              <a:gd name="connsiteY9" fmla="*/ 4991563 h 5316721"/>
              <a:gd name="connsiteX10" fmla="*/ 2959331 w 3142501"/>
              <a:gd name="connsiteY10" fmla="*/ 4176916 h 5316721"/>
              <a:gd name="connsiteX11" fmla="*/ 2959331 w 3142501"/>
              <a:gd name="connsiteY11" fmla="*/ 2846879 h 5316721"/>
              <a:gd name="connsiteX12" fmla="*/ 2593571 w 3142501"/>
              <a:gd name="connsiteY12" fmla="*/ 1483592 h 5316721"/>
              <a:gd name="connsiteX13" fmla="*/ 1729047 w 3142501"/>
              <a:gd name="connsiteY13" fmla="*/ 402938 h 5316721"/>
              <a:gd name="connsiteX14" fmla="*/ 914400 w 3142501"/>
              <a:gd name="connsiteY14" fmla="*/ 103679 h 5316721"/>
              <a:gd name="connsiteX15" fmla="*/ 249382 w 3142501"/>
              <a:gd name="connsiteY15" fmla="*/ 319810 h 5316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42501" h="5316721">
                <a:moveTo>
                  <a:pt x="0" y="469439"/>
                </a:moveTo>
                <a:cubicBezTo>
                  <a:pt x="236912" y="247766"/>
                  <a:pt x="473825" y="26094"/>
                  <a:pt x="781396" y="3927"/>
                </a:cubicBezTo>
                <a:cubicBezTo>
                  <a:pt x="1088967" y="-18240"/>
                  <a:pt x="1499061" y="48262"/>
                  <a:pt x="1845425" y="336436"/>
                </a:cubicBezTo>
                <a:cubicBezTo>
                  <a:pt x="2191789" y="624610"/>
                  <a:pt x="2651760" y="1117832"/>
                  <a:pt x="2859578" y="1732974"/>
                </a:cubicBezTo>
                <a:cubicBezTo>
                  <a:pt x="3067396" y="2348116"/>
                  <a:pt x="3228109" y="3442625"/>
                  <a:pt x="3092335" y="4027287"/>
                </a:cubicBezTo>
                <a:cubicBezTo>
                  <a:pt x="2956561" y="4611949"/>
                  <a:pt x="2388524" y="5049752"/>
                  <a:pt x="2044931" y="5240945"/>
                </a:cubicBezTo>
                <a:cubicBezTo>
                  <a:pt x="1701338" y="5432138"/>
                  <a:pt x="1188720" y="5204923"/>
                  <a:pt x="1030778" y="5174443"/>
                </a:cubicBezTo>
                <a:cubicBezTo>
                  <a:pt x="872836" y="5143963"/>
                  <a:pt x="989215" y="5060836"/>
                  <a:pt x="1097280" y="5058065"/>
                </a:cubicBezTo>
                <a:cubicBezTo>
                  <a:pt x="1205345" y="5055294"/>
                  <a:pt x="1479666" y="5168902"/>
                  <a:pt x="1679171" y="5157818"/>
                </a:cubicBezTo>
                <a:cubicBezTo>
                  <a:pt x="1878676" y="5146734"/>
                  <a:pt x="2080953" y="5155047"/>
                  <a:pt x="2294313" y="4991563"/>
                </a:cubicBezTo>
                <a:cubicBezTo>
                  <a:pt x="2507673" y="4828079"/>
                  <a:pt x="2848495" y="4534363"/>
                  <a:pt x="2959331" y="4176916"/>
                </a:cubicBezTo>
                <a:cubicBezTo>
                  <a:pt x="3070167" y="3819469"/>
                  <a:pt x="3020291" y="3295766"/>
                  <a:pt x="2959331" y="2846879"/>
                </a:cubicBezTo>
                <a:cubicBezTo>
                  <a:pt x="2898371" y="2397992"/>
                  <a:pt x="2798618" y="1890915"/>
                  <a:pt x="2593571" y="1483592"/>
                </a:cubicBezTo>
                <a:cubicBezTo>
                  <a:pt x="2388524" y="1076269"/>
                  <a:pt x="2008909" y="632923"/>
                  <a:pt x="1729047" y="402938"/>
                </a:cubicBezTo>
                <a:cubicBezTo>
                  <a:pt x="1449185" y="172953"/>
                  <a:pt x="1161011" y="117534"/>
                  <a:pt x="914400" y="103679"/>
                </a:cubicBezTo>
                <a:cubicBezTo>
                  <a:pt x="667789" y="89824"/>
                  <a:pt x="458585" y="204817"/>
                  <a:pt x="249382" y="319810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958990" y="1039285"/>
            <a:ext cx="899010" cy="280457"/>
          </a:xfrm>
          <a:custGeom>
            <a:avLst/>
            <a:gdLst>
              <a:gd name="connsiteX0" fmla="*/ 0 w 1466830"/>
              <a:gd name="connsiteY0" fmla="*/ 82541 h 560915"/>
              <a:gd name="connsiteX1" fmla="*/ 748146 w 1466830"/>
              <a:gd name="connsiteY1" fmla="*/ 32664 h 560915"/>
              <a:gd name="connsiteX2" fmla="*/ 1446415 w 1466830"/>
              <a:gd name="connsiteY2" fmla="*/ 514803 h 560915"/>
              <a:gd name="connsiteX3" fmla="*/ 1230284 w 1466830"/>
              <a:gd name="connsiteY3" fmla="*/ 498177 h 560915"/>
              <a:gd name="connsiteX4" fmla="*/ 714895 w 1466830"/>
              <a:gd name="connsiteY4" fmla="*/ 132417 h 560915"/>
              <a:gd name="connsiteX5" fmla="*/ 16626 w 1466830"/>
              <a:gd name="connsiteY5" fmla="*/ 182293 h 560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6830" h="560915">
                <a:moveTo>
                  <a:pt x="0" y="82541"/>
                </a:moveTo>
                <a:cubicBezTo>
                  <a:pt x="253538" y="21580"/>
                  <a:pt x="507077" y="-39380"/>
                  <a:pt x="748146" y="32664"/>
                </a:cubicBezTo>
                <a:cubicBezTo>
                  <a:pt x="989215" y="104708"/>
                  <a:pt x="1366059" y="437218"/>
                  <a:pt x="1446415" y="514803"/>
                </a:cubicBezTo>
                <a:cubicBezTo>
                  <a:pt x="1526771" y="592389"/>
                  <a:pt x="1352204" y="561908"/>
                  <a:pt x="1230284" y="498177"/>
                </a:cubicBezTo>
                <a:cubicBezTo>
                  <a:pt x="1108364" y="434446"/>
                  <a:pt x="917171" y="185064"/>
                  <a:pt x="714895" y="132417"/>
                </a:cubicBezTo>
                <a:cubicBezTo>
                  <a:pt x="512619" y="79770"/>
                  <a:pt x="264622" y="131031"/>
                  <a:pt x="16626" y="182293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902754" y="5995671"/>
            <a:ext cx="1143000" cy="5408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705993" y="1470956"/>
            <a:ext cx="3194466" cy="5138625"/>
          </a:xfrm>
          <a:custGeom>
            <a:avLst/>
            <a:gdLst>
              <a:gd name="connsiteX0" fmla="*/ 3183891 w 3194466"/>
              <a:gd name="connsiteY0" fmla="*/ 295242 h 5138625"/>
              <a:gd name="connsiteX1" fmla="*/ 2011913 w 3194466"/>
              <a:gd name="connsiteY1" fmla="*/ 114938 h 5138625"/>
              <a:gd name="connsiteX2" fmla="*/ 1149029 w 3194466"/>
              <a:gd name="connsiteY2" fmla="*/ 501304 h 5138625"/>
              <a:gd name="connsiteX3" fmla="*/ 376296 w 3194466"/>
              <a:gd name="connsiteY3" fmla="*/ 1467219 h 5138625"/>
              <a:gd name="connsiteX4" fmla="*/ 157356 w 3194466"/>
              <a:gd name="connsiteY4" fmla="*/ 2703591 h 5138625"/>
              <a:gd name="connsiteX5" fmla="*/ 479327 w 3194466"/>
              <a:gd name="connsiteY5" fmla="*/ 4146025 h 5138625"/>
              <a:gd name="connsiteX6" fmla="*/ 1290696 w 3194466"/>
              <a:gd name="connsiteY6" fmla="*/ 4983152 h 5138625"/>
              <a:gd name="connsiteX7" fmla="*/ 2166460 w 3194466"/>
              <a:gd name="connsiteY7" fmla="*/ 4867242 h 5138625"/>
              <a:gd name="connsiteX8" fmla="*/ 1509637 w 3194466"/>
              <a:gd name="connsiteY8" fmla="*/ 5137698 h 5138625"/>
              <a:gd name="connsiteX9" fmla="*/ 955846 w 3194466"/>
              <a:gd name="connsiteY9" fmla="*/ 4918757 h 5138625"/>
              <a:gd name="connsiteX10" fmla="*/ 273265 w 3194466"/>
              <a:gd name="connsiteY10" fmla="*/ 4068752 h 5138625"/>
              <a:gd name="connsiteX11" fmla="*/ 2809 w 3194466"/>
              <a:gd name="connsiteY11" fmla="*/ 2690712 h 5138625"/>
              <a:gd name="connsiteX12" fmla="*/ 170234 w 3194466"/>
              <a:gd name="connsiteY12" fmla="*/ 1621766 h 5138625"/>
              <a:gd name="connsiteX13" fmla="*/ 736905 w 3194466"/>
              <a:gd name="connsiteY13" fmla="*/ 720245 h 5138625"/>
              <a:gd name="connsiteX14" fmla="*/ 1702820 w 3194466"/>
              <a:gd name="connsiteY14" fmla="*/ 63422 h 5138625"/>
              <a:gd name="connsiteX15" fmla="*/ 2539947 w 3194466"/>
              <a:gd name="connsiteY15" fmla="*/ 50543 h 5138625"/>
              <a:gd name="connsiteX16" fmla="*/ 3183891 w 3194466"/>
              <a:gd name="connsiteY16" fmla="*/ 295242 h 513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94466" h="5138625">
                <a:moveTo>
                  <a:pt x="3183891" y="295242"/>
                </a:moveTo>
                <a:cubicBezTo>
                  <a:pt x="3095885" y="305974"/>
                  <a:pt x="2351057" y="80594"/>
                  <a:pt x="2011913" y="114938"/>
                </a:cubicBezTo>
                <a:cubicBezTo>
                  <a:pt x="1672769" y="149282"/>
                  <a:pt x="1421632" y="275924"/>
                  <a:pt x="1149029" y="501304"/>
                </a:cubicBezTo>
                <a:cubicBezTo>
                  <a:pt x="876426" y="726684"/>
                  <a:pt x="541575" y="1100171"/>
                  <a:pt x="376296" y="1467219"/>
                </a:cubicBezTo>
                <a:cubicBezTo>
                  <a:pt x="211017" y="1834267"/>
                  <a:pt x="140184" y="2257123"/>
                  <a:pt x="157356" y="2703591"/>
                </a:cubicBezTo>
                <a:cubicBezTo>
                  <a:pt x="174528" y="3150059"/>
                  <a:pt x="290437" y="3766098"/>
                  <a:pt x="479327" y="4146025"/>
                </a:cubicBezTo>
                <a:cubicBezTo>
                  <a:pt x="668217" y="4525952"/>
                  <a:pt x="1009507" y="4862949"/>
                  <a:pt x="1290696" y="4983152"/>
                </a:cubicBezTo>
                <a:cubicBezTo>
                  <a:pt x="1571885" y="5103355"/>
                  <a:pt x="2129970" y="4841484"/>
                  <a:pt x="2166460" y="4867242"/>
                </a:cubicBezTo>
                <a:cubicBezTo>
                  <a:pt x="2202950" y="4893000"/>
                  <a:pt x="1711406" y="5129112"/>
                  <a:pt x="1509637" y="5137698"/>
                </a:cubicBezTo>
                <a:cubicBezTo>
                  <a:pt x="1307868" y="5146284"/>
                  <a:pt x="1161908" y="5096915"/>
                  <a:pt x="955846" y="4918757"/>
                </a:cubicBezTo>
                <a:cubicBezTo>
                  <a:pt x="749784" y="4740599"/>
                  <a:pt x="432104" y="4440093"/>
                  <a:pt x="273265" y="4068752"/>
                </a:cubicBezTo>
                <a:cubicBezTo>
                  <a:pt x="114425" y="3697411"/>
                  <a:pt x="19981" y="3098543"/>
                  <a:pt x="2809" y="2690712"/>
                </a:cubicBezTo>
                <a:cubicBezTo>
                  <a:pt x="-14363" y="2282881"/>
                  <a:pt x="47885" y="1950177"/>
                  <a:pt x="170234" y="1621766"/>
                </a:cubicBezTo>
                <a:cubicBezTo>
                  <a:pt x="292583" y="1293355"/>
                  <a:pt x="481474" y="979969"/>
                  <a:pt x="736905" y="720245"/>
                </a:cubicBezTo>
                <a:cubicBezTo>
                  <a:pt x="992336" y="460521"/>
                  <a:pt x="1402313" y="175039"/>
                  <a:pt x="1702820" y="63422"/>
                </a:cubicBezTo>
                <a:cubicBezTo>
                  <a:pt x="2003327" y="-48195"/>
                  <a:pt x="2290956" y="14053"/>
                  <a:pt x="2539947" y="50543"/>
                </a:cubicBezTo>
                <a:cubicBezTo>
                  <a:pt x="2788938" y="87033"/>
                  <a:pt x="3271897" y="284510"/>
                  <a:pt x="3183891" y="29524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800600" y="1699922"/>
            <a:ext cx="3200400" cy="5064920"/>
          </a:xfrm>
          <a:custGeom>
            <a:avLst/>
            <a:gdLst>
              <a:gd name="connsiteX0" fmla="*/ 907156 w 2403497"/>
              <a:gd name="connsiteY0" fmla="*/ 83127 h 5064920"/>
              <a:gd name="connsiteX1" fmla="*/ 1854807 w 2403497"/>
              <a:gd name="connsiteY1" fmla="*/ 931026 h 5064920"/>
              <a:gd name="connsiteX2" fmla="*/ 2270443 w 2403497"/>
              <a:gd name="connsiteY2" fmla="*/ 2427317 h 5064920"/>
              <a:gd name="connsiteX3" fmla="*/ 1854807 w 2403497"/>
              <a:gd name="connsiteY3" fmla="*/ 4438997 h 5064920"/>
              <a:gd name="connsiteX4" fmla="*/ 907156 w 2403497"/>
              <a:gd name="connsiteY4" fmla="*/ 4954386 h 5064920"/>
              <a:gd name="connsiteX5" fmla="*/ 159010 w 2403497"/>
              <a:gd name="connsiteY5" fmla="*/ 4705004 h 5064920"/>
              <a:gd name="connsiteX6" fmla="*/ 75883 w 2403497"/>
              <a:gd name="connsiteY6" fmla="*/ 4472247 h 5064920"/>
              <a:gd name="connsiteX7" fmla="*/ 9381 w 2403497"/>
              <a:gd name="connsiteY7" fmla="*/ 4771506 h 5064920"/>
              <a:gd name="connsiteX8" fmla="*/ 292014 w 2403497"/>
              <a:gd name="connsiteY8" fmla="*/ 4971011 h 5064920"/>
              <a:gd name="connsiteX9" fmla="*/ 957032 w 2403497"/>
              <a:gd name="connsiteY9" fmla="*/ 5054138 h 5064920"/>
              <a:gd name="connsiteX10" fmla="*/ 1821556 w 2403497"/>
              <a:gd name="connsiteY10" fmla="*/ 4738255 h 5064920"/>
              <a:gd name="connsiteX11" fmla="*/ 2104188 w 2403497"/>
              <a:gd name="connsiteY11" fmla="*/ 4039986 h 5064920"/>
              <a:gd name="connsiteX12" fmla="*/ 2403447 w 2403497"/>
              <a:gd name="connsiteY12" fmla="*/ 2344189 h 5064920"/>
              <a:gd name="connsiteX13" fmla="*/ 2120814 w 2403497"/>
              <a:gd name="connsiteY13" fmla="*/ 1163782 h 5064920"/>
              <a:gd name="connsiteX14" fmla="*/ 1356043 w 2403497"/>
              <a:gd name="connsiteY14" fmla="*/ 232757 h 5064920"/>
              <a:gd name="connsiteX15" fmla="*/ 740901 w 2403497"/>
              <a:gd name="connsiteY15" fmla="*/ 0 h 506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03497" h="5064920">
                <a:moveTo>
                  <a:pt x="907156" y="83127"/>
                </a:moveTo>
                <a:cubicBezTo>
                  <a:pt x="1267374" y="311727"/>
                  <a:pt x="1627593" y="540328"/>
                  <a:pt x="1854807" y="931026"/>
                </a:cubicBezTo>
                <a:cubicBezTo>
                  <a:pt x="2082022" y="1321724"/>
                  <a:pt x="2270443" y="1842655"/>
                  <a:pt x="2270443" y="2427317"/>
                </a:cubicBezTo>
                <a:cubicBezTo>
                  <a:pt x="2270443" y="3011979"/>
                  <a:pt x="2082022" y="4017819"/>
                  <a:pt x="1854807" y="4438997"/>
                </a:cubicBezTo>
                <a:cubicBezTo>
                  <a:pt x="1627592" y="4860175"/>
                  <a:pt x="1189789" y="4910052"/>
                  <a:pt x="907156" y="4954386"/>
                </a:cubicBezTo>
                <a:cubicBezTo>
                  <a:pt x="624523" y="4998720"/>
                  <a:pt x="297555" y="4785361"/>
                  <a:pt x="159010" y="4705004"/>
                </a:cubicBezTo>
                <a:cubicBezTo>
                  <a:pt x="20464" y="4624648"/>
                  <a:pt x="100821" y="4461163"/>
                  <a:pt x="75883" y="4472247"/>
                </a:cubicBezTo>
                <a:cubicBezTo>
                  <a:pt x="50945" y="4483331"/>
                  <a:pt x="-26641" y="4688379"/>
                  <a:pt x="9381" y="4771506"/>
                </a:cubicBezTo>
                <a:cubicBezTo>
                  <a:pt x="45403" y="4854633"/>
                  <a:pt x="134072" y="4923906"/>
                  <a:pt x="292014" y="4971011"/>
                </a:cubicBezTo>
                <a:cubicBezTo>
                  <a:pt x="449956" y="5018116"/>
                  <a:pt x="702108" y="5092931"/>
                  <a:pt x="957032" y="5054138"/>
                </a:cubicBezTo>
                <a:cubicBezTo>
                  <a:pt x="1211956" y="5015345"/>
                  <a:pt x="1630363" y="4907280"/>
                  <a:pt x="1821556" y="4738255"/>
                </a:cubicBezTo>
                <a:cubicBezTo>
                  <a:pt x="2012749" y="4569230"/>
                  <a:pt x="2007206" y="4438997"/>
                  <a:pt x="2104188" y="4039986"/>
                </a:cubicBezTo>
                <a:cubicBezTo>
                  <a:pt x="2201170" y="3640975"/>
                  <a:pt x="2400676" y="2823556"/>
                  <a:pt x="2403447" y="2344189"/>
                </a:cubicBezTo>
                <a:cubicBezTo>
                  <a:pt x="2406218" y="1864822"/>
                  <a:pt x="2295381" y="1515687"/>
                  <a:pt x="2120814" y="1163782"/>
                </a:cubicBezTo>
                <a:cubicBezTo>
                  <a:pt x="1946247" y="811877"/>
                  <a:pt x="1586028" y="426721"/>
                  <a:pt x="1356043" y="232757"/>
                </a:cubicBezTo>
                <a:cubicBezTo>
                  <a:pt x="1126058" y="38793"/>
                  <a:pt x="933479" y="19396"/>
                  <a:pt x="740901" y="0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909454" y="972317"/>
            <a:ext cx="1629370" cy="630655"/>
          </a:xfrm>
          <a:custGeom>
            <a:avLst/>
            <a:gdLst>
              <a:gd name="connsiteX0" fmla="*/ 166255 w 1629370"/>
              <a:gd name="connsiteY0" fmla="*/ 547528 h 630655"/>
              <a:gd name="connsiteX1" fmla="*/ 631767 w 1629370"/>
              <a:gd name="connsiteY1" fmla="*/ 148517 h 630655"/>
              <a:gd name="connsiteX2" fmla="*/ 1629295 w 1629370"/>
              <a:gd name="connsiteY2" fmla="*/ 181768 h 630655"/>
              <a:gd name="connsiteX3" fmla="*/ 681644 w 1629370"/>
              <a:gd name="connsiteY3" fmla="*/ 15513 h 630655"/>
              <a:gd name="connsiteX4" fmla="*/ 0 w 1629370"/>
              <a:gd name="connsiteY4" fmla="*/ 630655 h 63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370" h="630655">
                <a:moveTo>
                  <a:pt x="166255" y="547528"/>
                </a:moveTo>
                <a:cubicBezTo>
                  <a:pt x="277091" y="378502"/>
                  <a:pt x="387927" y="209477"/>
                  <a:pt x="631767" y="148517"/>
                </a:cubicBezTo>
                <a:cubicBezTo>
                  <a:pt x="875607" y="87557"/>
                  <a:pt x="1620982" y="203935"/>
                  <a:pt x="1629295" y="181768"/>
                </a:cubicBezTo>
                <a:cubicBezTo>
                  <a:pt x="1637608" y="159601"/>
                  <a:pt x="953193" y="-59302"/>
                  <a:pt x="681644" y="15513"/>
                </a:cubicBezTo>
                <a:cubicBezTo>
                  <a:pt x="410095" y="90327"/>
                  <a:pt x="205047" y="360491"/>
                  <a:pt x="0" y="630655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1471635">
            <a:off x="3229882" y="2103031"/>
            <a:ext cx="1443147" cy="1662545"/>
          </a:xfrm>
          <a:custGeom>
            <a:avLst/>
            <a:gdLst>
              <a:gd name="connsiteX0" fmla="*/ 695896 w 1197172"/>
              <a:gd name="connsiteY0" fmla="*/ 0 h 1662545"/>
              <a:gd name="connsiteX1" fmla="*/ 80754 w 1197172"/>
              <a:gd name="connsiteY1" fmla="*/ 714894 h 1662545"/>
              <a:gd name="connsiteX2" fmla="*/ 14253 w 1197172"/>
              <a:gd name="connsiteY2" fmla="*/ 1529542 h 1662545"/>
              <a:gd name="connsiteX3" fmla="*/ 147256 w 1197172"/>
              <a:gd name="connsiteY3" fmla="*/ 1612669 h 1662545"/>
              <a:gd name="connsiteX4" fmla="*/ 895402 w 1197172"/>
              <a:gd name="connsiteY4" fmla="*/ 1662545 h 1662545"/>
              <a:gd name="connsiteX5" fmla="*/ 1178034 w 1197172"/>
              <a:gd name="connsiteY5" fmla="*/ 1612669 h 1662545"/>
              <a:gd name="connsiteX6" fmla="*/ 1161409 w 1197172"/>
              <a:gd name="connsiteY6" fmla="*/ 1512916 h 1662545"/>
              <a:gd name="connsiteX7" fmla="*/ 1078282 w 1197172"/>
              <a:gd name="connsiteY7" fmla="*/ 847898 h 1662545"/>
              <a:gd name="connsiteX8" fmla="*/ 712522 w 1197172"/>
              <a:gd name="connsiteY8" fmla="*/ 49876 h 166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7172" h="1662545">
                <a:moveTo>
                  <a:pt x="695896" y="0"/>
                </a:moveTo>
                <a:cubicBezTo>
                  <a:pt x="445128" y="229985"/>
                  <a:pt x="194361" y="459970"/>
                  <a:pt x="80754" y="714894"/>
                </a:cubicBezTo>
                <a:cubicBezTo>
                  <a:pt x="-32853" y="969818"/>
                  <a:pt x="3169" y="1379913"/>
                  <a:pt x="14253" y="1529542"/>
                </a:cubicBezTo>
                <a:cubicBezTo>
                  <a:pt x="25337" y="1679171"/>
                  <a:pt x="398" y="1590502"/>
                  <a:pt x="147256" y="1612669"/>
                </a:cubicBezTo>
                <a:cubicBezTo>
                  <a:pt x="294114" y="1634836"/>
                  <a:pt x="723606" y="1662545"/>
                  <a:pt x="895402" y="1662545"/>
                </a:cubicBezTo>
                <a:cubicBezTo>
                  <a:pt x="1067198" y="1662545"/>
                  <a:pt x="1133700" y="1637607"/>
                  <a:pt x="1178034" y="1612669"/>
                </a:cubicBezTo>
                <a:cubicBezTo>
                  <a:pt x="1222368" y="1587731"/>
                  <a:pt x="1178034" y="1640378"/>
                  <a:pt x="1161409" y="1512916"/>
                </a:cubicBezTo>
                <a:cubicBezTo>
                  <a:pt x="1144784" y="1385454"/>
                  <a:pt x="1153096" y="1091738"/>
                  <a:pt x="1078282" y="847898"/>
                </a:cubicBezTo>
                <a:cubicBezTo>
                  <a:pt x="1003468" y="604058"/>
                  <a:pt x="857995" y="326967"/>
                  <a:pt x="712522" y="49876"/>
                </a:cubicBezTo>
              </a:path>
            </a:pathLst>
          </a:custGeom>
          <a:solidFill>
            <a:schemeClr val="bg1"/>
          </a:solidFill>
          <a:ln w="1111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20515405" flipH="1">
            <a:off x="5557667" y="2153168"/>
            <a:ext cx="1388552" cy="1662545"/>
          </a:xfrm>
          <a:custGeom>
            <a:avLst/>
            <a:gdLst>
              <a:gd name="connsiteX0" fmla="*/ 695896 w 1197172"/>
              <a:gd name="connsiteY0" fmla="*/ 0 h 1662545"/>
              <a:gd name="connsiteX1" fmla="*/ 80754 w 1197172"/>
              <a:gd name="connsiteY1" fmla="*/ 714894 h 1662545"/>
              <a:gd name="connsiteX2" fmla="*/ 14253 w 1197172"/>
              <a:gd name="connsiteY2" fmla="*/ 1529542 h 1662545"/>
              <a:gd name="connsiteX3" fmla="*/ 147256 w 1197172"/>
              <a:gd name="connsiteY3" fmla="*/ 1612669 h 1662545"/>
              <a:gd name="connsiteX4" fmla="*/ 895402 w 1197172"/>
              <a:gd name="connsiteY4" fmla="*/ 1662545 h 1662545"/>
              <a:gd name="connsiteX5" fmla="*/ 1178034 w 1197172"/>
              <a:gd name="connsiteY5" fmla="*/ 1612669 h 1662545"/>
              <a:gd name="connsiteX6" fmla="*/ 1161409 w 1197172"/>
              <a:gd name="connsiteY6" fmla="*/ 1512916 h 1662545"/>
              <a:gd name="connsiteX7" fmla="*/ 1078282 w 1197172"/>
              <a:gd name="connsiteY7" fmla="*/ 847898 h 1662545"/>
              <a:gd name="connsiteX8" fmla="*/ 712522 w 1197172"/>
              <a:gd name="connsiteY8" fmla="*/ 49876 h 166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7172" h="1662545">
                <a:moveTo>
                  <a:pt x="695896" y="0"/>
                </a:moveTo>
                <a:cubicBezTo>
                  <a:pt x="445128" y="229985"/>
                  <a:pt x="194361" y="459970"/>
                  <a:pt x="80754" y="714894"/>
                </a:cubicBezTo>
                <a:cubicBezTo>
                  <a:pt x="-32853" y="969818"/>
                  <a:pt x="3169" y="1379913"/>
                  <a:pt x="14253" y="1529542"/>
                </a:cubicBezTo>
                <a:cubicBezTo>
                  <a:pt x="25337" y="1679171"/>
                  <a:pt x="398" y="1590502"/>
                  <a:pt x="147256" y="1612669"/>
                </a:cubicBezTo>
                <a:cubicBezTo>
                  <a:pt x="294114" y="1634836"/>
                  <a:pt x="723606" y="1662545"/>
                  <a:pt x="895402" y="1662545"/>
                </a:cubicBezTo>
                <a:cubicBezTo>
                  <a:pt x="1067198" y="1662545"/>
                  <a:pt x="1133700" y="1637607"/>
                  <a:pt x="1178034" y="1612669"/>
                </a:cubicBezTo>
                <a:cubicBezTo>
                  <a:pt x="1222368" y="1587731"/>
                  <a:pt x="1178034" y="1640378"/>
                  <a:pt x="1161409" y="1512916"/>
                </a:cubicBezTo>
                <a:cubicBezTo>
                  <a:pt x="1144784" y="1385454"/>
                  <a:pt x="1153096" y="1091738"/>
                  <a:pt x="1078282" y="847898"/>
                </a:cubicBezTo>
                <a:cubicBezTo>
                  <a:pt x="1003468" y="604058"/>
                  <a:pt x="857995" y="326967"/>
                  <a:pt x="712522" y="49876"/>
                </a:cubicBezTo>
              </a:path>
            </a:pathLst>
          </a:custGeom>
          <a:solidFill>
            <a:schemeClr val="bg1"/>
          </a:solidFill>
          <a:ln w="1111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486084" y="1691495"/>
            <a:ext cx="1330948" cy="336580"/>
          </a:xfrm>
          <a:custGeom>
            <a:avLst/>
            <a:gdLst>
              <a:gd name="connsiteX0" fmla="*/ 592133 w 1330948"/>
              <a:gd name="connsiteY0" fmla="*/ 292143 h 336580"/>
              <a:gd name="connsiteX1" fmla="*/ 326126 w 1330948"/>
              <a:gd name="connsiteY1" fmla="*/ 175765 h 336580"/>
              <a:gd name="connsiteX2" fmla="*/ 93370 w 1330948"/>
              <a:gd name="connsiteY2" fmla="*/ 192391 h 336580"/>
              <a:gd name="connsiteX3" fmla="*/ 10242 w 1330948"/>
              <a:gd name="connsiteY3" fmla="*/ 92638 h 336580"/>
              <a:gd name="connsiteX4" fmla="*/ 309501 w 1330948"/>
              <a:gd name="connsiteY4" fmla="*/ 59387 h 336580"/>
              <a:gd name="connsiteX5" fmla="*/ 741762 w 1330948"/>
              <a:gd name="connsiteY5" fmla="*/ 242267 h 336580"/>
              <a:gd name="connsiteX6" fmla="*/ 1024395 w 1330948"/>
              <a:gd name="connsiteY6" fmla="*/ 9511 h 336580"/>
              <a:gd name="connsiteX7" fmla="*/ 1323653 w 1330948"/>
              <a:gd name="connsiteY7" fmla="*/ 59387 h 336580"/>
              <a:gd name="connsiteX8" fmla="*/ 1223901 w 1330948"/>
              <a:gd name="connsiteY8" fmla="*/ 192391 h 336580"/>
              <a:gd name="connsiteX9" fmla="*/ 1057646 w 1330948"/>
              <a:gd name="connsiteY9" fmla="*/ 142514 h 336580"/>
              <a:gd name="connsiteX10" fmla="*/ 824890 w 1330948"/>
              <a:gd name="connsiteY10" fmla="*/ 325394 h 336580"/>
              <a:gd name="connsiteX11" fmla="*/ 592133 w 1330948"/>
              <a:gd name="connsiteY11" fmla="*/ 292143 h 33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30948" h="336580">
                <a:moveTo>
                  <a:pt x="592133" y="292143"/>
                </a:moveTo>
                <a:cubicBezTo>
                  <a:pt x="509006" y="267205"/>
                  <a:pt x="409253" y="192390"/>
                  <a:pt x="326126" y="175765"/>
                </a:cubicBezTo>
                <a:cubicBezTo>
                  <a:pt x="242999" y="159140"/>
                  <a:pt x="146017" y="206245"/>
                  <a:pt x="93370" y="192391"/>
                </a:cubicBezTo>
                <a:cubicBezTo>
                  <a:pt x="40723" y="178537"/>
                  <a:pt x="-25780" y="114805"/>
                  <a:pt x="10242" y="92638"/>
                </a:cubicBezTo>
                <a:cubicBezTo>
                  <a:pt x="46264" y="70471"/>
                  <a:pt x="187581" y="34449"/>
                  <a:pt x="309501" y="59387"/>
                </a:cubicBezTo>
                <a:cubicBezTo>
                  <a:pt x="431421" y="84325"/>
                  <a:pt x="622613" y="250580"/>
                  <a:pt x="741762" y="242267"/>
                </a:cubicBezTo>
                <a:cubicBezTo>
                  <a:pt x="860911" y="233954"/>
                  <a:pt x="927413" y="39991"/>
                  <a:pt x="1024395" y="9511"/>
                </a:cubicBezTo>
                <a:cubicBezTo>
                  <a:pt x="1121377" y="-20969"/>
                  <a:pt x="1290402" y="28907"/>
                  <a:pt x="1323653" y="59387"/>
                </a:cubicBezTo>
                <a:cubicBezTo>
                  <a:pt x="1356904" y="89867"/>
                  <a:pt x="1268236" y="178536"/>
                  <a:pt x="1223901" y="192391"/>
                </a:cubicBezTo>
                <a:cubicBezTo>
                  <a:pt x="1179567" y="206245"/>
                  <a:pt x="1124148" y="120347"/>
                  <a:pt x="1057646" y="142514"/>
                </a:cubicBezTo>
                <a:cubicBezTo>
                  <a:pt x="991144" y="164681"/>
                  <a:pt x="899704" y="294914"/>
                  <a:pt x="824890" y="325394"/>
                </a:cubicBezTo>
                <a:cubicBezTo>
                  <a:pt x="750076" y="355874"/>
                  <a:pt x="675260" y="317081"/>
                  <a:pt x="592133" y="2921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404517" y="3890259"/>
            <a:ext cx="5263973" cy="2136944"/>
          </a:xfrm>
          <a:custGeom>
            <a:avLst/>
            <a:gdLst>
              <a:gd name="connsiteX0" fmla="*/ 39877 w 4866801"/>
              <a:gd name="connsiteY0" fmla="*/ 4210 h 1813437"/>
              <a:gd name="connsiteX1" fmla="*/ 1685797 w 4866801"/>
              <a:gd name="connsiteY1" fmla="*/ 752356 h 1813437"/>
              <a:gd name="connsiteX2" fmla="*/ 3381594 w 4866801"/>
              <a:gd name="connsiteY2" fmla="*/ 802232 h 1813437"/>
              <a:gd name="connsiteX3" fmla="*/ 4861259 w 4866801"/>
              <a:gd name="connsiteY3" fmla="*/ 37461 h 1813437"/>
              <a:gd name="connsiteX4" fmla="*/ 3813855 w 4866801"/>
              <a:gd name="connsiteY4" fmla="*/ 1600254 h 1813437"/>
              <a:gd name="connsiteX5" fmla="*/ 2018306 w 4866801"/>
              <a:gd name="connsiteY5" fmla="*/ 1749883 h 1813437"/>
              <a:gd name="connsiteX6" fmla="*/ 638394 w 4866801"/>
              <a:gd name="connsiteY6" fmla="*/ 1134741 h 1813437"/>
              <a:gd name="connsiteX7" fmla="*/ 39877 w 4866801"/>
              <a:gd name="connsiteY7" fmla="*/ 4210 h 181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6801" h="1813437">
                <a:moveTo>
                  <a:pt x="39877" y="4210"/>
                </a:moveTo>
                <a:cubicBezTo>
                  <a:pt x="214444" y="-59521"/>
                  <a:pt x="1128844" y="619352"/>
                  <a:pt x="1685797" y="752356"/>
                </a:cubicBezTo>
                <a:cubicBezTo>
                  <a:pt x="2242750" y="885360"/>
                  <a:pt x="2852350" y="921381"/>
                  <a:pt x="3381594" y="802232"/>
                </a:cubicBezTo>
                <a:cubicBezTo>
                  <a:pt x="3910838" y="683083"/>
                  <a:pt x="4789216" y="-95543"/>
                  <a:pt x="4861259" y="37461"/>
                </a:cubicBezTo>
                <a:cubicBezTo>
                  <a:pt x="4933303" y="170465"/>
                  <a:pt x="4287680" y="1314850"/>
                  <a:pt x="3813855" y="1600254"/>
                </a:cubicBezTo>
                <a:cubicBezTo>
                  <a:pt x="3340030" y="1885658"/>
                  <a:pt x="2547549" y="1827468"/>
                  <a:pt x="2018306" y="1749883"/>
                </a:cubicBezTo>
                <a:cubicBezTo>
                  <a:pt x="1489063" y="1672298"/>
                  <a:pt x="976445" y="1425686"/>
                  <a:pt x="638394" y="1134741"/>
                </a:cubicBezTo>
                <a:cubicBezTo>
                  <a:pt x="300343" y="843796"/>
                  <a:pt x="-134690" y="67941"/>
                  <a:pt x="39877" y="4210"/>
                </a:cubicBezTo>
                <a:close/>
              </a:path>
            </a:pathLst>
          </a:cu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343455">
            <a:off x="3320934" y="4410224"/>
            <a:ext cx="864523" cy="798022"/>
          </a:xfrm>
          <a:custGeom>
            <a:avLst/>
            <a:gdLst>
              <a:gd name="connsiteX0" fmla="*/ 182880 w 864523"/>
              <a:gd name="connsiteY0" fmla="*/ 0 h 798022"/>
              <a:gd name="connsiteX1" fmla="*/ 0 w 864523"/>
              <a:gd name="connsiteY1" fmla="*/ 515389 h 798022"/>
              <a:gd name="connsiteX2" fmla="*/ 648392 w 864523"/>
              <a:gd name="connsiteY2" fmla="*/ 798022 h 798022"/>
              <a:gd name="connsiteX3" fmla="*/ 864523 w 864523"/>
              <a:gd name="connsiteY3" fmla="*/ 232756 h 79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523" h="798022">
                <a:moveTo>
                  <a:pt x="182880" y="0"/>
                </a:moveTo>
                <a:lnTo>
                  <a:pt x="0" y="515389"/>
                </a:lnTo>
                <a:lnTo>
                  <a:pt x="648392" y="798022"/>
                </a:lnTo>
                <a:lnTo>
                  <a:pt x="864523" y="232756"/>
                </a:lnTo>
              </a:path>
            </a:pathLst>
          </a:cu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10145915">
            <a:off x="4402865" y="5348094"/>
            <a:ext cx="864523" cy="798022"/>
          </a:xfrm>
          <a:custGeom>
            <a:avLst/>
            <a:gdLst>
              <a:gd name="connsiteX0" fmla="*/ 182880 w 864523"/>
              <a:gd name="connsiteY0" fmla="*/ 0 h 798022"/>
              <a:gd name="connsiteX1" fmla="*/ 0 w 864523"/>
              <a:gd name="connsiteY1" fmla="*/ 515389 h 798022"/>
              <a:gd name="connsiteX2" fmla="*/ 648392 w 864523"/>
              <a:gd name="connsiteY2" fmla="*/ 798022 h 798022"/>
              <a:gd name="connsiteX3" fmla="*/ 864523 w 864523"/>
              <a:gd name="connsiteY3" fmla="*/ 232756 h 79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523" h="798022">
                <a:moveTo>
                  <a:pt x="182880" y="0"/>
                </a:moveTo>
                <a:lnTo>
                  <a:pt x="0" y="515389"/>
                </a:lnTo>
                <a:lnTo>
                  <a:pt x="648392" y="798022"/>
                </a:lnTo>
                <a:lnTo>
                  <a:pt x="864523" y="232756"/>
                </a:lnTo>
              </a:path>
            </a:pathLst>
          </a:cu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18754210">
            <a:off x="6149209" y="4438454"/>
            <a:ext cx="864523" cy="798022"/>
          </a:xfrm>
          <a:custGeom>
            <a:avLst/>
            <a:gdLst>
              <a:gd name="connsiteX0" fmla="*/ 182880 w 864523"/>
              <a:gd name="connsiteY0" fmla="*/ 0 h 798022"/>
              <a:gd name="connsiteX1" fmla="*/ 0 w 864523"/>
              <a:gd name="connsiteY1" fmla="*/ 515389 h 798022"/>
              <a:gd name="connsiteX2" fmla="*/ 648392 w 864523"/>
              <a:gd name="connsiteY2" fmla="*/ 798022 h 798022"/>
              <a:gd name="connsiteX3" fmla="*/ 864523 w 864523"/>
              <a:gd name="connsiteY3" fmla="*/ 232756 h 79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523" h="798022">
                <a:moveTo>
                  <a:pt x="182880" y="0"/>
                </a:moveTo>
                <a:lnTo>
                  <a:pt x="0" y="515389"/>
                </a:lnTo>
                <a:lnTo>
                  <a:pt x="648392" y="798022"/>
                </a:lnTo>
                <a:lnTo>
                  <a:pt x="864523" y="232756"/>
                </a:lnTo>
              </a:path>
            </a:pathLst>
          </a:cu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154838" flipH="1">
            <a:off x="4703505" y="3472988"/>
            <a:ext cx="799999" cy="796765"/>
          </a:xfrm>
          <a:custGeom>
            <a:avLst/>
            <a:gdLst>
              <a:gd name="connsiteX0" fmla="*/ 695896 w 1197172"/>
              <a:gd name="connsiteY0" fmla="*/ 0 h 1662545"/>
              <a:gd name="connsiteX1" fmla="*/ 80754 w 1197172"/>
              <a:gd name="connsiteY1" fmla="*/ 714894 h 1662545"/>
              <a:gd name="connsiteX2" fmla="*/ 14253 w 1197172"/>
              <a:gd name="connsiteY2" fmla="*/ 1529542 h 1662545"/>
              <a:gd name="connsiteX3" fmla="*/ 147256 w 1197172"/>
              <a:gd name="connsiteY3" fmla="*/ 1612669 h 1662545"/>
              <a:gd name="connsiteX4" fmla="*/ 895402 w 1197172"/>
              <a:gd name="connsiteY4" fmla="*/ 1662545 h 1662545"/>
              <a:gd name="connsiteX5" fmla="*/ 1178034 w 1197172"/>
              <a:gd name="connsiteY5" fmla="*/ 1612669 h 1662545"/>
              <a:gd name="connsiteX6" fmla="*/ 1161409 w 1197172"/>
              <a:gd name="connsiteY6" fmla="*/ 1512916 h 1662545"/>
              <a:gd name="connsiteX7" fmla="*/ 1078282 w 1197172"/>
              <a:gd name="connsiteY7" fmla="*/ 847898 h 1662545"/>
              <a:gd name="connsiteX8" fmla="*/ 712522 w 1197172"/>
              <a:gd name="connsiteY8" fmla="*/ 49876 h 166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7172" h="1662545">
                <a:moveTo>
                  <a:pt x="695896" y="0"/>
                </a:moveTo>
                <a:cubicBezTo>
                  <a:pt x="445128" y="229985"/>
                  <a:pt x="194361" y="459970"/>
                  <a:pt x="80754" y="714894"/>
                </a:cubicBezTo>
                <a:cubicBezTo>
                  <a:pt x="-32853" y="969818"/>
                  <a:pt x="3169" y="1379913"/>
                  <a:pt x="14253" y="1529542"/>
                </a:cubicBezTo>
                <a:cubicBezTo>
                  <a:pt x="25337" y="1679171"/>
                  <a:pt x="398" y="1590502"/>
                  <a:pt x="147256" y="1612669"/>
                </a:cubicBezTo>
                <a:cubicBezTo>
                  <a:pt x="294114" y="1634836"/>
                  <a:pt x="723606" y="1662545"/>
                  <a:pt x="895402" y="1662545"/>
                </a:cubicBezTo>
                <a:cubicBezTo>
                  <a:pt x="1067198" y="1662545"/>
                  <a:pt x="1133700" y="1637607"/>
                  <a:pt x="1178034" y="1612669"/>
                </a:cubicBezTo>
                <a:cubicBezTo>
                  <a:pt x="1222368" y="1587731"/>
                  <a:pt x="1178034" y="1640378"/>
                  <a:pt x="1161409" y="1512916"/>
                </a:cubicBezTo>
                <a:cubicBezTo>
                  <a:pt x="1144784" y="1385454"/>
                  <a:pt x="1153096" y="1091738"/>
                  <a:pt x="1078282" y="847898"/>
                </a:cubicBezTo>
                <a:cubicBezTo>
                  <a:pt x="1003468" y="604058"/>
                  <a:pt x="857995" y="326967"/>
                  <a:pt x="712522" y="49876"/>
                </a:cubicBezTo>
              </a:path>
            </a:pathLst>
          </a:custGeom>
          <a:solidFill>
            <a:schemeClr val="bg1"/>
          </a:solidFill>
          <a:ln w="1111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014033" y="1710461"/>
            <a:ext cx="2926913" cy="5032620"/>
          </a:xfrm>
          <a:custGeom>
            <a:avLst/>
            <a:gdLst>
              <a:gd name="connsiteX0" fmla="*/ 2557967 w 2926913"/>
              <a:gd name="connsiteY0" fmla="*/ 222249 h 5032620"/>
              <a:gd name="connsiteX1" fmla="*/ 1848519 w 2926913"/>
              <a:gd name="connsiteY1" fmla="*/ 127656 h 5032620"/>
              <a:gd name="connsiteX2" fmla="*/ 981415 w 2926913"/>
              <a:gd name="connsiteY2" fmla="*/ 506028 h 5032620"/>
              <a:gd name="connsiteX3" fmla="*/ 350795 w 2926913"/>
              <a:gd name="connsiteY3" fmla="*/ 1893394 h 5032620"/>
              <a:gd name="connsiteX4" fmla="*/ 224670 w 2926913"/>
              <a:gd name="connsiteY4" fmla="*/ 3328056 h 5032620"/>
              <a:gd name="connsiteX5" fmla="*/ 871057 w 2926913"/>
              <a:gd name="connsiteY5" fmla="*/ 4589297 h 5032620"/>
              <a:gd name="connsiteX6" fmla="*/ 1864284 w 2926913"/>
              <a:gd name="connsiteY6" fmla="*/ 4920373 h 5032620"/>
              <a:gd name="connsiteX7" fmla="*/ 2684091 w 2926913"/>
              <a:gd name="connsiteY7" fmla="*/ 4794249 h 5032620"/>
              <a:gd name="connsiteX8" fmla="*/ 2857512 w 2926913"/>
              <a:gd name="connsiteY8" fmla="*/ 4573532 h 5032620"/>
              <a:gd name="connsiteX9" fmla="*/ 2920574 w 2926913"/>
              <a:gd name="connsiteY9" fmla="*/ 4794249 h 5032620"/>
              <a:gd name="connsiteX10" fmla="*/ 2715622 w 2926913"/>
              <a:gd name="connsiteY10" fmla="*/ 4873077 h 5032620"/>
              <a:gd name="connsiteX11" fmla="*/ 1848519 w 2926913"/>
              <a:gd name="connsiteY11" fmla="*/ 5030732 h 5032620"/>
              <a:gd name="connsiteX12" fmla="*/ 1186367 w 2926913"/>
              <a:gd name="connsiteY12" fmla="*/ 4920373 h 5032620"/>
              <a:gd name="connsiteX13" fmla="*/ 492684 w 2926913"/>
              <a:gd name="connsiteY13" fmla="*/ 4400111 h 5032620"/>
              <a:gd name="connsiteX14" fmla="*/ 114312 w 2926913"/>
              <a:gd name="connsiteY14" fmla="*/ 3674897 h 5032620"/>
              <a:gd name="connsiteX15" fmla="*/ 3953 w 2926913"/>
              <a:gd name="connsiteY15" fmla="*/ 2665904 h 5032620"/>
              <a:gd name="connsiteX16" fmla="*/ 224670 w 2926913"/>
              <a:gd name="connsiteY16" fmla="*/ 1877628 h 5032620"/>
              <a:gd name="connsiteX17" fmla="*/ 618808 w 2926913"/>
              <a:gd name="connsiteY17" fmla="*/ 852870 h 5032620"/>
              <a:gd name="connsiteX18" fmla="*/ 1091774 w 2926913"/>
              <a:gd name="connsiteY18" fmla="*/ 174952 h 5032620"/>
              <a:gd name="connsiteX19" fmla="*/ 2006174 w 2926913"/>
              <a:gd name="connsiteY19" fmla="*/ 1532 h 5032620"/>
              <a:gd name="connsiteX20" fmla="*/ 2557967 w 2926913"/>
              <a:gd name="connsiteY20" fmla="*/ 222249 h 503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26913" h="5032620">
                <a:moveTo>
                  <a:pt x="2557967" y="222249"/>
                </a:moveTo>
                <a:cubicBezTo>
                  <a:pt x="2531691" y="243270"/>
                  <a:pt x="2111278" y="80360"/>
                  <a:pt x="1848519" y="127656"/>
                </a:cubicBezTo>
                <a:cubicBezTo>
                  <a:pt x="1585760" y="174952"/>
                  <a:pt x="1231036" y="211738"/>
                  <a:pt x="981415" y="506028"/>
                </a:cubicBezTo>
                <a:cubicBezTo>
                  <a:pt x="731794" y="800318"/>
                  <a:pt x="476919" y="1423056"/>
                  <a:pt x="350795" y="1893394"/>
                </a:cubicBezTo>
                <a:cubicBezTo>
                  <a:pt x="224671" y="2363732"/>
                  <a:pt x="137960" y="2878739"/>
                  <a:pt x="224670" y="3328056"/>
                </a:cubicBezTo>
                <a:cubicBezTo>
                  <a:pt x="311380" y="3777373"/>
                  <a:pt x="597788" y="4323911"/>
                  <a:pt x="871057" y="4589297"/>
                </a:cubicBezTo>
                <a:cubicBezTo>
                  <a:pt x="1144326" y="4854683"/>
                  <a:pt x="1562112" y="4886214"/>
                  <a:pt x="1864284" y="4920373"/>
                </a:cubicBezTo>
                <a:cubicBezTo>
                  <a:pt x="2166456" y="4954532"/>
                  <a:pt x="2518553" y="4852056"/>
                  <a:pt x="2684091" y="4794249"/>
                </a:cubicBezTo>
                <a:cubicBezTo>
                  <a:pt x="2849629" y="4736442"/>
                  <a:pt x="2818098" y="4573532"/>
                  <a:pt x="2857512" y="4573532"/>
                </a:cubicBezTo>
                <a:cubicBezTo>
                  <a:pt x="2896926" y="4573532"/>
                  <a:pt x="2944222" y="4744325"/>
                  <a:pt x="2920574" y="4794249"/>
                </a:cubicBezTo>
                <a:cubicBezTo>
                  <a:pt x="2896926" y="4844173"/>
                  <a:pt x="2894298" y="4833663"/>
                  <a:pt x="2715622" y="4873077"/>
                </a:cubicBezTo>
                <a:cubicBezTo>
                  <a:pt x="2536946" y="4912491"/>
                  <a:pt x="2103395" y="5022849"/>
                  <a:pt x="1848519" y="5030732"/>
                </a:cubicBezTo>
                <a:cubicBezTo>
                  <a:pt x="1593643" y="5038615"/>
                  <a:pt x="1412339" y="5025476"/>
                  <a:pt x="1186367" y="4920373"/>
                </a:cubicBezTo>
                <a:cubicBezTo>
                  <a:pt x="960395" y="4815270"/>
                  <a:pt x="671360" y="4607690"/>
                  <a:pt x="492684" y="4400111"/>
                </a:cubicBezTo>
                <a:cubicBezTo>
                  <a:pt x="314008" y="4192532"/>
                  <a:pt x="195767" y="3963932"/>
                  <a:pt x="114312" y="3674897"/>
                </a:cubicBezTo>
                <a:cubicBezTo>
                  <a:pt x="32857" y="3385863"/>
                  <a:pt x="-14440" y="2965449"/>
                  <a:pt x="3953" y="2665904"/>
                </a:cubicBezTo>
                <a:cubicBezTo>
                  <a:pt x="22346" y="2366359"/>
                  <a:pt x="122194" y="2179800"/>
                  <a:pt x="224670" y="1877628"/>
                </a:cubicBezTo>
                <a:cubicBezTo>
                  <a:pt x="327146" y="1575456"/>
                  <a:pt x="474291" y="1136649"/>
                  <a:pt x="618808" y="852870"/>
                </a:cubicBezTo>
                <a:cubicBezTo>
                  <a:pt x="763325" y="569091"/>
                  <a:pt x="860546" y="316842"/>
                  <a:pt x="1091774" y="174952"/>
                </a:cubicBezTo>
                <a:cubicBezTo>
                  <a:pt x="1323002" y="33062"/>
                  <a:pt x="1756553" y="-8978"/>
                  <a:pt x="2006174" y="1532"/>
                </a:cubicBezTo>
                <a:cubicBezTo>
                  <a:pt x="2255795" y="12042"/>
                  <a:pt x="2584243" y="201228"/>
                  <a:pt x="2557967" y="22224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rot="444615">
            <a:off x="4960927" y="3429500"/>
            <a:ext cx="306988" cy="179359"/>
          </a:xfrm>
          <a:custGeom>
            <a:avLst/>
            <a:gdLst>
              <a:gd name="connsiteX0" fmla="*/ 303897 w 306988"/>
              <a:gd name="connsiteY0" fmla="*/ 118052 h 179359"/>
              <a:gd name="connsiteX1" fmla="*/ 105934 w 306988"/>
              <a:gd name="connsiteY1" fmla="*/ 217 h 179359"/>
              <a:gd name="connsiteX2" fmla="*/ 2240 w 306988"/>
              <a:gd name="connsiteY2" fmla="*/ 89772 h 179359"/>
              <a:gd name="connsiteX3" fmla="*/ 39947 w 306988"/>
              <a:gd name="connsiteY3" fmla="*/ 127479 h 179359"/>
              <a:gd name="connsiteX4" fmla="*/ 101221 w 306988"/>
              <a:gd name="connsiteY4" fmla="*/ 118052 h 179359"/>
              <a:gd name="connsiteX5" fmla="*/ 219056 w 306988"/>
              <a:gd name="connsiteY5" fmla="*/ 179326 h 179359"/>
              <a:gd name="connsiteX6" fmla="*/ 303897 w 306988"/>
              <a:gd name="connsiteY6" fmla="*/ 118052 h 179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988" h="179359">
                <a:moveTo>
                  <a:pt x="303897" y="118052"/>
                </a:moveTo>
                <a:cubicBezTo>
                  <a:pt x="285043" y="88201"/>
                  <a:pt x="156210" y="4930"/>
                  <a:pt x="105934" y="217"/>
                </a:cubicBezTo>
                <a:cubicBezTo>
                  <a:pt x="55658" y="-4496"/>
                  <a:pt x="13238" y="68562"/>
                  <a:pt x="2240" y="89772"/>
                </a:cubicBezTo>
                <a:cubicBezTo>
                  <a:pt x="-8758" y="110982"/>
                  <a:pt x="23450" y="122766"/>
                  <a:pt x="39947" y="127479"/>
                </a:cubicBezTo>
                <a:cubicBezTo>
                  <a:pt x="56444" y="132192"/>
                  <a:pt x="71369" y="109411"/>
                  <a:pt x="101221" y="118052"/>
                </a:cubicBezTo>
                <a:cubicBezTo>
                  <a:pt x="131073" y="126693"/>
                  <a:pt x="187634" y="180897"/>
                  <a:pt x="219056" y="179326"/>
                </a:cubicBezTo>
                <a:cubicBezTo>
                  <a:pt x="250478" y="177755"/>
                  <a:pt x="322751" y="147903"/>
                  <a:pt x="303897" y="11805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790749" y="2179555"/>
            <a:ext cx="168241" cy="269962"/>
          </a:xfrm>
          <a:custGeom>
            <a:avLst/>
            <a:gdLst>
              <a:gd name="connsiteX0" fmla="*/ 0 w 168241"/>
              <a:gd name="connsiteY0" fmla="*/ 269962 h 269962"/>
              <a:gd name="connsiteX1" fmla="*/ 46254 w 168241"/>
              <a:gd name="connsiteY1" fmla="*/ 70715 h 269962"/>
              <a:gd name="connsiteX2" fmla="*/ 85392 w 168241"/>
              <a:gd name="connsiteY2" fmla="*/ 3114 h 269962"/>
              <a:gd name="connsiteX3" fmla="*/ 163667 w 168241"/>
              <a:gd name="connsiteY3" fmla="*/ 17346 h 269962"/>
              <a:gd name="connsiteX4" fmla="*/ 152993 w 168241"/>
              <a:gd name="connsiteY4" fmla="*/ 70715 h 269962"/>
              <a:gd name="connsiteX5" fmla="*/ 103182 w 168241"/>
              <a:gd name="connsiteY5" fmla="*/ 234382 h 26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241" h="269962">
                <a:moveTo>
                  <a:pt x="0" y="269962"/>
                </a:moveTo>
                <a:cubicBezTo>
                  <a:pt x="16011" y="192576"/>
                  <a:pt x="32022" y="115190"/>
                  <a:pt x="46254" y="70715"/>
                </a:cubicBezTo>
                <a:cubicBezTo>
                  <a:pt x="60486" y="26240"/>
                  <a:pt x="65823" y="12009"/>
                  <a:pt x="85392" y="3114"/>
                </a:cubicBezTo>
                <a:cubicBezTo>
                  <a:pt x="104961" y="-5781"/>
                  <a:pt x="152400" y="6079"/>
                  <a:pt x="163667" y="17346"/>
                </a:cubicBezTo>
                <a:cubicBezTo>
                  <a:pt x="174934" y="28613"/>
                  <a:pt x="163074" y="34542"/>
                  <a:pt x="152993" y="70715"/>
                </a:cubicBezTo>
                <a:cubicBezTo>
                  <a:pt x="142912" y="106888"/>
                  <a:pt x="123047" y="170635"/>
                  <a:pt x="103182" y="234382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217290" flipH="1">
            <a:off x="4327102" y="2175794"/>
            <a:ext cx="168241" cy="269962"/>
          </a:xfrm>
          <a:custGeom>
            <a:avLst/>
            <a:gdLst>
              <a:gd name="connsiteX0" fmla="*/ 0 w 168241"/>
              <a:gd name="connsiteY0" fmla="*/ 269962 h 269962"/>
              <a:gd name="connsiteX1" fmla="*/ 46254 w 168241"/>
              <a:gd name="connsiteY1" fmla="*/ 70715 h 269962"/>
              <a:gd name="connsiteX2" fmla="*/ 85392 w 168241"/>
              <a:gd name="connsiteY2" fmla="*/ 3114 h 269962"/>
              <a:gd name="connsiteX3" fmla="*/ 163667 w 168241"/>
              <a:gd name="connsiteY3" fmla="*/ 17346 h 269962"/>
              <a:gd name="connsiteX4" fmla="*/ 152993 w 168241"/>
              <a:gd name="connsiteY4" fmla="*/ 70715 h 269962"/>
              <a:gd name="connsiteX5" fmla="*/ 103182 w 168241"/>
              <a:gd name="connsiteY5" fmla="*/ 234382 h 26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241" h="269962">
                <a:moveTo>
                  <a:pt x="0" y="269962"/>
                </a:moveTo>
                <a:cubicBezTo>
                  <a:pt x="16011" y="192576"/>
                  <a:pt x="32022" y="115190"/>
                  <a:pt x="46254" y="70715"/>
                </a:cubicBezTo>
                <a:cubicBezTo>
                  <a:pt x="60486" y="26240"/>
                  <a:pt x="65823" y="12009"/>
                  <a:pt x="85392" y="3114"/>
                </a:cubicBezTo>
                <a:cubicBezTo>
                  <a:pt x="104961" y="-5781"/>
                  <a:pt x="152400" y="6079"/>
                  <a:pt x="163667" y="17346"/>
                </a:cubicBezTo>
                <a:cubicBezTo>
                  <a:pt x="174934" y="28613"/>
                  <a:pt x="163074" y="34542"/>
                  <a:pt x="152993" y="70715"/>
                </a:cubicBezTo>
                <a:cubicBezTo>
                  <a:pt x="142912" y="106888"/>
                  <a:pt x="123047" y="170635"/>
                  <a:pt x="103182" y="234382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724102" y="247888"/>
            <a:ext cx="1756244" cy="1622633"/>
          </a:xfrm>
          <a:custGeom>
            <a:avLst/>
            <a:gdLst>
              <a:gd name="connsiteX0" fmla="*/ 0 w 1756244"/>
              <a:gd name="connsiteY0" fmla="*/ 307680 h 1622633"/>
              <a:gd name="connsiteX1" fmla="*/ 565265 w 1756244"/>
              <a:gd name="connsiteY1" fmla="*/ 656815 h 1622633"/>
              <a:gd name="connsiteX2" fmla="*/ 980902 w 1756244"/>
              <a:gd name="connsiteY2" fmla="*/ 1521338 h 1622633"/>
              <a:gd name="connsiteX3" fmla="*/ 731520 w 1756244"/>
              <a:gd name="connsiteY3" fmla="*/ 706691 h 1622633"/>
              <a:gd name="connsiteX4" fmla="*/ 266007 w 1756244"/>
              <a:gd name="connsiteY4" fmla="*/ 324306 h 1622633"/>
              <a:gd name="connsiteX5" fmla="*/ 980902 w 1756244"/>
              <a:gd name="connsiteY5" fmla="*/ 108175 h 1622633"/>
              <a:gd name="connsiteX6" fmla="*/ 1612669 w 1756244"/>
              <a:gd name="connsiteY6" fmla="*/ 889571 h 1622633"/>
              <a:gd name="connsiteX7" fmla="*/ 1729047 w 1756244"/>
              <a:gd name="connsiteY7" fmla="*/ 1621091 h 1622633"/>
              <a:gd name="connsiteX8" fmla="*/ 1679171 w 1756244"/>
              <a:gd name="connsiteY8" fmla="*/ 690066 h 1622633"/>
              <a:gd name="connsiteX9" fmla="*/ 964276 w 1756244"/>
              <a:gd name="connsiteY9" fmla="*/ 8422 h 1622633"/>
              <a:gd name="connsiteX10" fmla="*/ 49876 w 1756244"/>
              <a:gd name="connsiteY10" fmla="*/ 291055 h 1622633"/>
              <a:gd name="connsiteX11" fmla="*/ 49876 w 1756244"/>
              <a:gd name="connsiteY11" fmla="*/ 291055 h 1622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6244" h="1622633">
                <a:moveTo>
                  <a:pt x="0" y="307680"/>
                </a:moveTo>
                <a:cubicBezTo>
                  <a:pt x="200890" y="381109"/>
                  <a:pt x="401781" y="454539"/>
                  <a:pt x="565265" y="656815"/>
                </a:cubicBezTo>
                <a:cubicBezTo>
                  <a:pt x="728749" y="859091"/>
                  <a:pt x="953193" y="1513025"/>
                  <a:pt x="980902" y="1521338"/>
                </a:cubicBezTo>
                <a:cubicBezTo>
                  <a:pt x="1008611" y="1529651"/>
                  <a:pt x="850669" y="906196"/>
                  <a:pt x="731520" y="706691"/>
                </a:cubicBezTo>
                <a:cubicBezTo>
                  <a:pt x="612371" y="507186"/>
                  <a:pt x="224443" y="424059"/>
                  <a:pt x="266007" y="324306"/>
                </a:cubicBezTo>
                <a:cubicBezTo>
                  <a:pt x="307571" y="224553"/>
                  <a:pt x="756458" y="13964"/>
                  <a:pt x="980902" y="108175"/>
                </a:cubicBezTo>
                <a:cubicBezTo>
                  <a:pt x="1205346" y="202386"/>
                  <a:pt x="1487978" y="637418"/>
                  <a:pt x="1612669" y="889571"/>
                </a:cubicBezTo>
                <a:cubicBezTo>
                  <a:pt x="1737360" y="1141724"/>
                  <a:pt x="1717963" y="1654342"/>
                  <a:pt x="1729047" y="1621091"/>
                </a:cubicBezTo>
                <a:cubicBezTo>
                  <a:pt x="1740131" y="1587840"/>
                  <a:pt x="1806633" y="958844"/>
                  <a:pt x="1679171" y="690066"/>
                </a:cubicBezTo>
                <a:cubicBezTo>
                  <a:pt x="1551709" y="421288"/>
                  <a:pt x="1235825" y="74924"/>
                  <a:pt x="964276" y="8422"/>
                </a:cubicBezTo>
                <a:cubicBezTo>
                  <a:pt x="692727" y="-58080"/>
                  <a:pt x="49876" y="291055"/>
                  <a:pt x="49876" y="291055"/>
                </a:cubicBezTo>
                <a:lnTo>
                  <a:pt x="49876" y="291055"/>
                </a:ln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206223" y="402346"/>
            <a:ext cx="731575" cy="407775"/>
          </a:xfrm>
          <a:custGeom>
            <a:avLst/>
            <a:gdLst>
              <a:gd name="connsiteX0" fmla="*/ 731537 w 731575"/>
              <a:gd name="connsiteY0" fmla="*/ 3593 h 407775"/>
              <a:gd name="connsiteX1" fmla="*/ 465530 w 731575"/>
              <a:gd name="connsiteY1" fmla="*/ 203099 h 407775"/>
              <a:gd name="connsiteX2" fmla="*/ 17 w 731575"/>
              <a:gd name="connsiteY2" fmla="*/ 352728 h 407775"/>
              <a:gd name="connsiteX3" fmla="*/ 448904 w 731575"/>
              <a:gd name="connsiteY3" fmla="*/ 385979 h 407775"/>
              <a:gd name="connsiteX4" fmla="*/ 731537 w 731575"/>
              <a:gd name="connsiteY4" fmla="*/ 3593 h 40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1575" h="407775">
                <a:moveTo>
                  <a:pt x="731537" y="3593"/>
                </a:moveTo>
                <a:cubicBezTo>
                  <a:pt x="734308" y="-26887"/>
                  <a:pt x="587450" y="144910"/>
                  <a:pt x="465530" y="203099"/>
                </a:cubicBezTo>
                <a:cubicBezTo>
                  <a:pt x="343610" y="261288"/>
                  <a:pt x="2788" y="322248"/>
                  <a:pt x="17" y="352728"/>
                </a:cubicBezTo>
                <a:cubicBezTo>
                  <a:pt x="-2754" y="383208"/>
                  <a:pt x="321442" y="438626"/>
                  <a:pt x="448904" y="385979"/>
                </a:cubicBezTo>
                <a:cubicBezTo>
                  <a:pt x="576366" y="333332"/>
                  <a:pt x="728766" y="34073"/>
                  <a:pt x="731537" y="359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5271645" y="82560"/>
            <a:ext cx="2709525" cy="1642331"/>
          </a:xfrm>
          <a:custGeom>
            <a:avLst/>
            <a:gdLst>
              <a:gd name="connsiteX0" fmla="*/ 173191 w 2709525"/>
              <a:gd name="connsiteY0" fmla="*/ 1642331 h 1642331"/>
              <a:gd name="connsiteX1" fmla="*/ 484919 w 2709525"/>
              <a:gd name="connsiteY1" fmla="*/ 1226695 h 1642331"/>
              <a:gd name="connsiteX2" fmla="*/ 713519 w 2709525"/>
              <a:gd name="connsiteY2" fmla="*/ 1185131 h 1642331"/>
              <a:gd name="connsiteX3" fmla="*/ 734300 w 2709525"/>
              <a:gd name="connsiteY3" fmla="*/ 998095 h 1642331"/>
              <a:gd name="connsiteX4" fmla="*/ 1482446 w 2709525"/>
              <a:gd name="connsiteY4" fmla="*/ 1081222 h 1642331"/>
              <a:gd name="connsiteX5" fmla="*/ 1482446 w 2709525"/>
              <a:gd name="connsiteY5" fmla="*/ 811058 h 1642331"/>
              <a:gd name="connsiteX6" fmla="*/ 1835737 w 2709525"/>
              <a:gd name="connsiteY6" fmla="*/ 748713 h 1642331"/>
              <a:gd name="connsiteX7" fmla="*/ 1856519 w 2709525"/>
              <a:gd name="connsiteY7" fmla="*/ 540895 h 1642331"/>
              <a:gd name="connsiteX8" fmla="*/ 2625446 w 2709525"/>
              <a:gd name="connsiteY8" fmla="*/ 374640 h 1642331"/>
              <a:gd name="connsiteX9" fmla="*/ 2563100 w 2709525"/>
              <a:gd name="connsiteY9" fmla="*/ 187604 h 1642331"/>
              <a:gd name="connsiteX10" fmla="*/ 1503228 w 2709525"/>
              <a:gd name="connsiteY10" fmla="*/ 567 h 1642331"/>
              <a:gd name="connsiteX11" fmla="*/ 1233064 w 2709525"/>
              <a:gd name="connsiteY11" fmla="*/ 249949 h 1642331"/>
              <a:gd name="connsiteX12" fmla="*/ 942119 w 2709525"/>
              <a:gd name="connsiteY12" fmla="*/ 125258 h 1642331"/>
              <a:gd name="connsiteX13" fmla="*/ 713519 w 2709525"/>
              <a:gd name="connsiteY13" fmla="*/ 333076 h 1642331"/>
              <a:gd name="connsiteX14" fmla="*/ 48500 w 2709525"/>
              <a:gd name="connsiteY14" fmla="*/ 249949 h 1642331"/>
              <a:gd name="connsiteX15" fmla="*/ 48500 w 2709525"/>
              <a:gd name="connsiteY15" fmla="*/ 603240 h 1642331"/>
              <a:gd name="connsiteX16" fmla="*/ 27719 w 2709525"/>
              <a:gd name="connsiteY16" fmla="*/ 644804 h 1642331"/>
              <a:gd name="connsiteX17" fmla="*/ 152410 w 2709525"/>
              <a:gd name="connsiteY17" fmla="*/ 353858 h 1642331"/>
              <a:gd name="connsiteX18" fmla="*/ 775864 w 2709525"/>
              <a:gd name="connsiteY18" fmla="*/ 499331 h 1642331"/>
              <a:gd name="connsiteX19" fmla="*/ 942119 w 2709525"/>
              <a:gd name="connsiteY19" fmla="*/ 291513 h 1642331"/>
              <a:gd name="connsiteX20" fmla="*/ 1295410 w 2709525"/>
              <a:gd name="connsiteY20" fmla="*/ 353858 h 1642331"/>
              <a:gd name="connsiteX21" fmla="*/ 1524010 w 2709525"/>
              <a:gd name="connsiteY21" fmla="*/ 83695 h 1642331"/>
              <a:gd name="connsiteX22" fmla="*/ 2563100 w 2709525"/>
              <a:gd name="connsiteY22" fmla="*/ 249949 h 1642331"/>
              <a:gd name="connsiteX23" fmla="*/ 1731828 w 2709525"/>
              <a:gd name="connsiteY23" fmla="*/ 478549 h 1642331"/>
              <a:gd name="connsiteX24" fmla="*/ 1690264 w 2709525"/>
              <a:gd name="connsiteY24" fmla="*/ 707149 h 1642331"/>
              <a:gd name="connsiteX25" fmla="*/ 1420100 w 2709525"/>
              <a:gd name="connsiteY25" fmla="*/ 686367 h 1642331"/>
              <a:gd name="connsiteX26" fmla="*/ 1420100 w 2709525"/>
              <a:gd name="connsiteY26" fmla="*/ 998095 h 1642331"/>
              <a:gd name="connsiteX27" fmla="*/ 547264 w 2709525"/>
              <a:gd name="connsiteY27" fmla="*/ 852622 h 1642331"/>
              <a:gd name="connsiteX28" fmla="*/ 547264 w 2709525"/>
              <a:gd name="connsiteY28" fmla="*/ 1060440 h 1642331"/>
              <a:gd name="connsiteX29" fmla="*/ 152410 w 2709525"/>
              <a:gd name="connsiteY29" fmla="*/ 1496858 h 164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709525" h="1642331">
                <a:moveTo>
                  <a:pt x="173191" y="1642331"/>
                </a:moveTo>
                <a:cubicBezTo>
                  <a:pt x="284027" y="1472613"/>
                  <a:pt x="394864" y="1302895"/>
                  <a:pt x="484919" y="1226695"/>
                </a:cubicBezTo>
                <a:cubicBezTo>
                  <a:pt x="574974" y="1150495"/>
                  <a:pt x="671956" y="1223231"/>
                  <a:pt x="713519" y="1185131"/>
                </a:cubicBezTo>
                <a:cubicBezTo>
                  <a:pt x="755082" y="1147031"/>
                  <a:pt x="606146" y="1015413"/>
                  <a:pt x="734300" y="998095"/>
                </a:cubicBezTo>
                <a:cubicBezTo>
                  <a:pt x="862454" y="980777"/>
                  <a:pt x="1357755" y="1112395"/>
                  <a:pt x="1482446" y="1081222"/>
                </a:cubicBezTo>
                <a:cubicBezTo>
                  <a:pt x="1607137" y="1050049"/>
                  <a:pt x="1423564" y="866476"/>
                  <a:pt x="1482446" y="811058"/>
                </a:cubicBezTo>
                <a:cubicBezTo>
                  <a:pt x="1541328" y="755640"/>
                  <a:pt x="1773392" y="793740"/>
                  <a:pt x="1835737" y="748713"/>
                </a:cubicBezTo>
                <a:cubicBezTo>
                  <a:pt x="1898083" y="703686"/>
                  <a:pt x="1724901" y="603240"/>
                  <a:pt x="1856519" y="540895"/>
                </a:cubicBezTo>
                <a:cubicBezTo>
                  <a:pt x="1988137" y="478550"/>
                  <a:pt x="2507683" y="433522"/>
                  <a:pt x="2625446" y="374640"/>
                </a:cubicBezTo>
                <a:cubicBezTo>
                  <a:pt x="2743209" y="315758"/>
                  <a:pt x="2750136" y="249949"/>
                  <a:pt x="2563100" y="187604"/>
                </a:cubicBezTo>
                <a:cubicBezTo>
                  <a:pt x="2376064" y="125259"/>
                  <a:pt x="1724901" y="-9824"/>
                  <a:pt x="1503228" y="567"/>
                </a:cubicBezTo>
                <a:cubicBezTo>
                  <a:pt x="1281555" y="10958"/>
                  <a:pt x="1326582" y="229167"/>
                  <a:pt x="1233064" y="249949"/>
                </a:cubicBezTo>
                <a:cubicBezTo>
                  <a:pt x="1139546" y="270731"/>
                  <a:pt x="1028710" y="111403"/>
                  <a:pt x="942119" y="125258"/>
                </a:cubicBezTo>
                <a:cubicBezTo>
                  <a:pt x="855528" y="139112"/>
                  <a:pt x="862455" y="312294"/>
                  <a:pt x="713519" y="333076"/>
                </a:cubicBezTo>
                <a:cubicBezTo>
                  <a:pt x="564583" y="353858"/>
                  <a:pt x="159336" y="204922"/>
                  <a:pt x="48500" y="249949"/>
                </a:cubicBezTo>
                <a:cubicBezTo>
                  <a:pt x="-62337" y="294976"/>
                  <a:pt x="51963" y="537431"/>
                  <a:pt x="48500" y="603240"/>
                </a:cubicBezTo>
                <a:cubicBezTo>
                  <a:pt x="45036" y="669049"/>
                  <a:pt x="10401" y="686368"/>
                  <a:pt x="27719" y="644804"/>
                </a:cubicBezTo>
                <a:cubicBezTo>
                  <a:pt x="45037" y="603240"/>
                  <a:pt x="27719" y="378103"/>
                  <a:pt x="152410" y="353858"/>
                </a:cubicBezTo>
                <a:cubicBezTo>
                  <a:pt x="277101" y="329613"/>
                  <a:pt x="644246" y="509722"/>
                  <a:pt x="775864" y="499331"/>
                </a:cubicBezTo>
                <a:cubicBezTo>
                  <a:pt x="907482" y="488940"/>
                  <a:pt x="855528" y="315758"/>
                  <a:pt x="942119" y="291513"/>
                </a:cubicBezTo>
                <a:cubicBezTo>
                  <a:pt x="1028710" y="267267"/>
                  <a:pt x="1198428" y="388494"/>
                  <a:pt x="1295410" y="353858"/>
                </a:cubicBezTo>
                <a:cubicBezTo>
                  <a:pt x="1392392" y="319222"/>
                  <a:pt x="1312728" y="101013"/>
                  <a:pt x="1524010" y="83695"/>
                </a:cubicBezTo>
                <a:cubicBezTo>
                  <a:pt x="1735292" y="66377"/>
                  <a:pt x="2528464" y="184140"/>
                  <a:pt x="2563100" y="249949"/>
                </a:cubicBezTo>
                <a:cubicBezTo>
                  <a:pt x="2597736" y="315758"/>
                  <a:pt x="1877301" y="402349"/>
                  <a:pt x="1731828" y="478549"/>
                </a:cubicBezTo>
                <a:cubicBezTo>
                  <a:pt x="1586355" y="554749"/>
                  <a:pt x="1742219" y="672513"/>
                  <a:pt x="1690264" y="707149"/>
                </a:cubicBezTo>
                <a:cubicBezTo>
                  <a:pt x="1638309" y="741785"/>
                  <a:pt x="1465127" y="637876"/>
                  <a:pt x="1420100" y="686367"/>
                </a:cubicBezTo>
                <a:cubicBezTo>
                  <a:pt x="1375073" y="734858"/>
                  <a:pt x="1565573" y="970386"/>
                  <a:pt x="1420100" y="998095"/>
                </a:cubicBezTo>
                <a:cubicBezTo>
                  <a:pt x="1274627" y="1025804"/>
                  <a:pt x="692737" y="842231"/>
                  <a:pt x="547264" y="852622"/>
                </a:cubicBezTo>
                <a:cubicBezTo>
                  <a:pt x="401791" y="863013"/>
                  <a:pt x="613073" y="953067"/>
                  <a:pt x="547264" y="1060440"/>
                </a:cubicBezTo>
                <a:cubicBezTo>
                  <a:pt x="481455" y="1167813"/>
                  <a:pt x="316932" y="1332335"/>
                  <a:pt x="152410" y="1496858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4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1676400" y="304800"/>
            <a:ext cx="6248400" cy="6248400"/>
          </a:xfrm>
          <a:prstGeom prst="ellipse">
            <a:avLst/>
          </a:prstGeom>
          <a:noFill/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757054" y="1655618"/>
            <a:ext cx="6899564" cy="4648200"/>
          </a:xfrm>
          <a:custGeom>
            <a:avLst/>
            <a:gdLst>
              <a:gd name="connsiteX0" fmla="*/ 469 w 6591232"/>
              <a:gd name="connsiteY0" fmla="*/ 3240246 h 4211398"/>
              <a:gd name="connsiteX1" fmla="*/ 593136 w 6591232"/>
              <a:gd name="connsiteY1" fmla="*/ 2833846 h 4211398"/>
              <a:gd name="connsiteX2" fmla="*/ 1075736 w 6591232"/>
              <a:gd name="connsiteY2" fmla="*/ 2207313 h 4211398"/>
              <a:gd name="connsiteX3" fmla="*/ 1126536 w 6591232"/>
              <a:gd name="connsiteY3" fmla="*/ 2004113 h 4211398"/>
              <a:gd name="connsiteX4" fmla="*/ 1194269 w 6591232"/>
              <a:gd name="connsiteY4" fmla="*/ 2080313 h 4211398"/>
              <a:gd name="connsiteX5" fmla="*/ 1634536 w 6591232"/>
              <a:gd name="connsiteY5" fmla="*/ 2418979 h 4211398"/>
              <a:gd name="connsiteX6" fmla="*/ 2354203 w 6591232"/>
              <a:gd name="connsiteY6" fmla="*/ 2698379 h 4211398"/>
              <a:gd name="connsiteX7" fmla="*/ 2862203 w 6591232"/>
              <a:gd name="connsiteY7" fmla="*/ 2681446 h 4211398"/>
              <a:gd name="connsiteX8" fmla="*/ 2896069 w 6591232"/>
              <a:gd name="connsiteY8" fmla="*/ 2046446 h 4211398"/>
              <a:gd name="connsiteX9" fmla="*/ 2946869 w 6591232"/>
              <a:gd name="connsiteY9" fmla="*/ 2088779 h 4211398"/>
              <a:gd name="connsiteX10" fmla="*/ 3183936 w 6591232"/>
              <a:gd name="connsiteY10" fmla="*/ 2164979 h 4211398"/>
              <a:gd name="connsiteX11" fmla="*/ 3429469 w 6591232"/>
              <a:gd name="connsiteY11" fmla="*/ 2105713 h 4211398"/>
              <a:gd name="connsiteX12" fmla="*/ 3497203 w 6591232"/>
              <a:gd name="connsiteY12" fmla="*/ 1860179 h 4211398"/>
              <a:gd name="connsiteX13" fmla="*/ 3522603 w 6591232"/>
              <a:gd name="connsiteY13" fmla="*/ 1877113 h 4211398"/>
              <a:gd name="connsiteX14" fmla="*/ 3700403 w 6591232"/>
              <a:gd name="connsiteY14" fmla="*/ 2105713 h 4211398"/>
              <a:gd name="connsiteX15" fmla="*/ 3895136 w 6591232"/>
              <a:gd name="connsiteY15" fmla="*/ 2224246 h 4211398"/>
              <a:gd name="connsiteX16" fmla="*/ 4013669 w 6591232"/>
              <a:gd name="connsiteY16" fmla="*/ 2173446 h 4211398"/>
              <a:gd name="connsiteX17" fmla="*/ 4216869 w 6591232"/>
              <a:gd name="connsiteY17" fmla="*/ 1860179 h 4211398"/>
              <a:gd name="connsiteX18" fmla="*/ 4555536 w 6591232"/>
              <a:gd name="connsiteY18" fmla="*/ 1174379 h 4211398"/>
              <a:gd name="connsiteX19" fmla="*/ 4631736 w 6591232"/>
              <a:gd name="connsiteY19" fmla="*/ 471646 h 4211398"/>
              <a:gd name="connsiteX20" fmla="*/ 4716403 w 6591232"/>
              <a:gd name="connsiteY20" fmla="*/ 437779 h 4211398"/>
              <a:gd name="connsiteX21" fmla="*/ 4936536 w 6591232"/>
              <a:gd name="connsiteY21" fmla="*/ 539379 h 4211398"/>
              <a:gd name="connsiteX22" fmla="*/ 5326003 w 6591232"/>
              <a:gd name="connsiteY22" fmla="*/ 513979 h 4211398"/>
              <a:gd name="connsiteX23" fmla="*/ 5834003 w 6591232"/>
              <a:gd name="connsiteY23" fmla="*/ 353113 h 4211398"/>
              <a:gd name="connsiteX24" fmla="*/ 6545203 w 6591232"/>
              <a:gd name="connsiteY24" fmla="*/ 22913 h 4211398"/>
              <a:gd name="connsiteX25" fmla="*/ 6477469 w 6591232"/>
              <a:gd name="connsiteY25" fmla="*/ 90646 h 4211398"/>
              <a:gd name="connsiteX26" fmla="*/ 6121869 w 6591232"/>
              <a:gd name="connsiteY26" fmla="*/ 590179 h 4211398"/>
              <a:gd name="connsiteX27" fmla="*/ 5910203 w 6591232"/>
              <a:gd name="connsiteY27" fmla="*/ 1233646 h 4211398"/>
              <a:gd name="connsiteX28" fmla="*/ 5952536 w 6591232"/>
              <a:gd name="connsiteY28" fmla="*/ 1513046 h 4211398"/>
              <a:gd name="connsiteX29" fmla="*/ 5740869 w 6591232"/>
              <a:gd name="connsiteY29" fmla="*/ 1555379 h 4211398"/>
              <a:gd name="connsiteX30" fmla="*/ 5359869 w 6591232"/>
              <a:gd name="connsiteY30" fmla="*/ 1724713 h 4211398"/>
              <a:gd name="connsiteX31" fmla="*/ 5105869 w 6591232"/>
              <a:gd name="connsiteY31" fmla="*/ 2190379 h 4211398"/>
              <a:gd name="connsiteX32" fmla="*/ 5097403 w 6591232"/>
              <a:gd name="connsiteY32" fmla="*/ 2715313 h 4211398"/>
              <a:gd name="connsiteX33" fmla="*/ 5114336 w 6591232"/>
              <a:gd name="connsiteY33" fmla="*/ 2867713 h 4211398"/>
              <a:gd name="connsiteX34" fmla="*/ 4936536 w 6591232"/>
              <a:gd name="connsiteY34" fmla="*/ 2935446 h 4211398"/>
              <a:gd name="connsiteX35" fmla="*/ 4564003 w 6591232"/>
              <a:gd name="connsiteY35" fmla="*/ 3147113 h 4211398"/>
              <a:gd name="connsiteX36" fmla="*/ 4149136 w 6591232"/>
              <a:gd name="connsiteY36" fmla="*/ 3629713 h 4211398"/>
              <a:gd name="connsiteX37" fmla="*/ 4064469 w 6591232"/>
              <a:gd name="connsiteY37" fmla="*/ 4205446 h 4211398"/>
              <a:gd name="connsiteX38" fmla="*/ 3793536 w 6591232"/>
              <a:gd name="connsiteY38" fmla="*/ 3917579 h 4211398"/>
              <a:gd name="connsiteX39" fmla="*/ 3471803 w 6591232"/>
              <a:gd name="connsiteY39" fmla="*/ 3722846 h 4211398"/>
              <a:gd name="connsiteX40" fmla="*/ 3006136 w 6591232"/>
              <a:gd name="connsiteY40" fmla="*/ 3672046 h 4211398"/>
              <a:gd name="connsiteX41" fmla="*/ 2430403 w 6591232"/>
              <a:gd name="connsiteY41" fmla="*/ 4036113 h 4211398"/>
              <a:gd name="connsiteX42" fmla="*/ 2362669 w 6591232"/>
              <a:gd name="connsiteY42" fmla="*/ 3900646 h 4211398"/>
              <a:gd name="connsiteX43" fmla="*/ 2218736 w 6591232"/>
              <a:gd name="connsiteY43" fmla="*/ 3646646 h 4211398"/>
              <a:gd name="connsiteX44" fmla="*/ 1786936 w 6591232"/>
              <a:gd name="connsiteY44" fmla="*/ 3434979 h 4211398"/>
              <a:gd name="connsiteX45" fmla="*/ 1329736 w 6591232"/>
              <a:gd name="connsiteY45" fmla="*/ 3570446 h 4211398"/>
              <a:gd name="connsiteX46" fmla="*/ 1084203 w 6591232"/>
              <a:gd name="connsiteY46" fmla="*/ 3756713 h 4211398"/>
              <a:gd name="connsiteX47" fmla="*/ 1024936 w 6591232"/>
              <a:gd name="connsiteY47" fmla="*/ 3646646 h 4211398"/>
              <a:gd name="connsiteX48" fmla="*/ 855603 w 6591232"/>
              <a:gd name="connsiteY48" fmla="*/ 3434979 h 4211398"/>
              <a:gd name="connsiteX49" fmla="*/ 500003 w 6591232"/>
              <a:gd name="connsiteY49" fmla="*/ 3274113 h 4211398"/>
              <a:gd name="connsiteX50" fmla="*/ 469 w 6591232"/>
              <a:gd name="connsiteY50" fmla="*/ 3240246 h 421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591232" h="4211398">
                <a:moveTo>
                  <a:pt x="469" y="3240246"/>
                </a:moveTo>
                <a:cubicBezTo>
                  <a:pt x="15991" y="3166868"/>
                  <a:pt x="413925" y="3006001"/>
                  <a:pt x="593136" y="2833846"/>
                </a:cubicBezTo>
                <a:cubicBezTo>
                  <a:pt x="772347" y="2661691"/>
                  <a:pt x="986836" y="2345602"/>
                  <a:pt x="1075736" y="2207313"/>
                </a:cubicBezTo>
                <a:cubicBezTo>
                  <a:pt x="1164636" y="2069024"/>
                  <a:pt x="1106781" y="2025280"/>
                  <a:pt x="1126536" y="2004113"/>
                </a:cubicBezTo>
                <a:cubicBezTo>
                  <a:pt x="1146291" y="1982946"/>
                  <a:pt x="1109603" y="2011169"/>
                  <a:pt x="1194269" y="2080313"/>
                </a:cubicBezTo>
                <a:cubicBezTo>
                  <a:pt x="1278935" y="2149457"/>
                  <a:pt x="1441214" y="2315968"/>
                  <a:pt x="1634536" y="2418979"/>
                </a:cubicBezTo>
                <a:cubicBezTo>
                  <a:pt x="1827858" y="2521990"/>
                  <a:pt x="2149592" y="2654634"/>
                  <a:pt x="2354203" y="2698379"/>
                </a:cubicBezTo>
                <a:cubicBezTo>
                  <a:pt x="2558814" y="2742123"/>
                  <a:pt x="2771892" y="2790101"/>
                  <a:pt x="2862203" y="2681446"/>
                </a:cubicBezTo>
                <a:cubicBezTo>
                  <a:pt x="2952514" y="2572790"/>
                  <a:pt x="2881958" y="2145224"/>
                  <a:pt x="2896069" y="2046446"/>
                </a:cubicBezTo>
                <a:cubicBezTo>
                  <a:pt x="2910180" y="1947668"/>
                  <a:pt x="2898891" y="2069024"/>
                  <a:pt x="2946869" y="2088779"/>
                </a:cubicBezTo>
                <a:cubicBezTo>
                  <a:pt x="2994847" y="2108534"/>
                  <a:pt x="3103503" y="2162157"/>
                  <a:pt x="3183936" y="2164979"/>
                </a:cubicBezTo>
                <a:cubicBezTo>
                  <a:pt x="3264369" y="2167801"/>
                  <a:pt x="3377258" y="2156513"/>
                  <a:pt x="3429469" y="2105713"/>
                </a:cubicBezTo>
                <a:cubicBezTo>
                  <a:pt x="3481680" y="2054913"/>
                  <a:pt x="3481681" y="1898279"/>
                  <a:pt x="3497203" y="1860179"/>
                </a:cubicBezTo>
                <a:cubicBezTo>
                  <a:pt x="3512725" y="1822079"/>
                  <a:pt x="3488736" y="1836191"/>
                  <a:pt x="3522603" y="1877113"/>
                </a:cubicBezTo>
                <a:cubicBezTo>
                  <a:pt x="3556470" y="1918035"/>
                  <a:pt x="3638314" y="2047858"/>
                  <a:pt x="3700403" y="2105713"/>
                </a:cubicBezTo>
                <a:cubicBezTo>
                  <a:pt x="3762492" y="2163568"/>
                  <a:pt x="3842925" y="2212957"/>
                  <a:pt x="3895136" y="2224246"/>
                </a:cubicBezTo>
                <a:cubicBezTo>
                  <a:pt x="3947347" y="2235535"/>
                  <a:pt x="3960047" y="2234124"/>
                  <a:pt x="4013669" y="2173446"/>
                </a:cubicBezTo>
                <a:cubicBezTo>
                  <a:pt x="4067291" y="2112768"/>
                  <a:pt x="4126558" y="2026690"/>
                  <a:pt x="4216869" y="1860179"/>
                </a:cubicBezTo>
                <a:cubicBezTo>
                  <a:pt x="4307180" y="1693668"/>
                  <a:pt x="4486392" y="1405801"/>
                  <a:pt x="4555536" y="1174379"/>
                </a:cubicBezTo>
                <a:cubicBezTo>
                  <a:pt x="4624680" y="942957"/>
                  <a:pt x="4604925" y="594413"/>
                  <a:pt x="4631736" y="471646"/>
                </a:cubicBezTo>
                <a:cubicBezTo>
                  <a:pt x="4658547" y="348879"/>
                  <a:pt x="4665603" y="426490"/>
                  <a:pt x="4716403" y="437779"/>
                </a:cubicBezTo>
                <a:cubicBezTo>
                  <a:pt x="4767203" y="449068"/>
                  <a:pt x="4834936" y="526679"/>
                  <a:pt x="4936536" y="539379"/>
                </a:cubicBezTo>
                <a:cubicBezTo>
                  <a:pt x="5038136" y="552079"/>
                  <a:pt x="5176425" y="545023"/>
                  <a:pt x="5326003" y="513979"/>
                </a:cubicBezTo>
                <a:cubicBezTo>
                  <a:pt x="5475581" y="482935"/>
                  <a:pt x="5630803" y="434957"/>
                  <a:pt x="5834003" y="353113"/>
                </a:cubicBezTo>
                <a:cubicBezTo>
                  <a:pt x="6037203" y="271269"/>
                  <a:pt x="6437959" y="66657"/>
                  <a:pt x="6545203" y="22913"/>
                </a:cubicBezTo>
                <a:cubicBezTo>
                  <a:pt x="6652447" y="-20831"/>
                  <a:pt x="6548025" y="-3898"/>
                  <a:pt x="6477469" y="90646"/>
                </a:cubicBezTo>
                <a:cubicBezTo>
                  <a:pt x="6406913" y="185190"/>
                  <a:pt x="6216413" y="399679"/>
                  <a:pt x="6121869" y="590179"/>
                </a:cubicBezTo>
                <a:cubicBezTo>
                  <a:pt x="6027325" y="780679"/>
                  <a:pt x="5938425" y="1079835"/>
                  <a:pt x="5910203" y="1233646"/>
                </a:cubicBezTo>
                <a:cubicBezTo>
                  <a:pt x="5881981" y="1387457"/>
                  <a:pt x="5980758" y="1459424"/>
                  <a:pt x="5952536" y="1513046"/>
                </a:cubicBezTo>
                <a:cubicBezTo>
                  <a:pt x="5924314" y="1566668"/>
                  <a:pt x="5839647" y="1520101"/>
                  <a:pt x="5740869" y="1555379"/>
                </a:cubicBezTo>
                <a:cubicBezTo>
                  <a:pt x="5642091" y="1590657"/>
                  <a:pt x="5465702" y="1618880"/>
                  <a:pt x="5359869" y="1724713"/>
                </a:cubicBezTo>
                <a:cubicBezTo>
                  <a:pt x="5254036" y="1830546"/>
                  <a:pt x="5149613" y="2025279"/>
                  <a:pt x="5105869" y="2190379"/>
                </a:cubicBezTo>
                <a:cubicBezTo>
                  <a:pt x="5062125" y="2355479"/>
                  <a:pt x="5095992" y="2602424"/>
                  <a:pt x="5097403" y="2715313"/>
                </a:cubicBezTo>
                <a:cubicBezTo>
                  <a:pt x="5098814" y="2828202"/>
                  <a:pt x="5141147" y="2831024"/>
                  <a:pt x="5114336" y="2867713"/>
                </a:cubicBezTo>
                <a:cubicBezTo>
                  <a:pt x="5087525" y="2904402"/>
                  <a:pt x="5028258" y="2888879"/>
                  <a:pt x="4936536" y="2935446"/>
                </a:cubicBezTo>
                <a:cubicBezTo>
                  <a:pt x="4844814" y="2982013"/>
                  <a:pt x="4695236" y="3031402"/>
                  <a:pt x="4564003" y="3147113"/>
                </a:cubicBezTo>
                <a:cubicBezTo>
                  <a:pt x="4432770" y="3262824"/>
                  <a:pt x="4232392" y="3453324"/>
                  <a:pt x="4149136" y="3629713"/>
                </a:cubicBezTo>
                <a:cubicBezTo>
                  <a:pt x="4065880" y="3806102"/>
                  <a:pt x="4123736" y="4157468"/>
                  <a:pt x="4064469" y="4205446"/>
                </a:cubicBezTo>
                <a:cubicBezTo>
                  <a:pt x="4005202" y="4253424"/>
                  <a:pt x="3892314" y="3998012"/>
                  <a:pt x="3793536" y="3917579"/>
                </a:cubicBezTo>
                <a:cubicBezTo>
                  <a:pt x="3694758" y="3837146"/>
                  <a:pt x="3603036" y="3763768"/>
                  <a:pt x="3471803" y="3722846"/>
                </a:cubicBezTo>
                <a:cubicBezTo>
                  <a:pt x="3340570" y="3681924"/>
                  <a:pt x="3179703" y="3619835"/>
                  <a:pt x="3006136" y="3672046"/>
                </a:cubicBezTo>
                <a:cubicBezTo>
                  <a:pt x="2832569" y="3724257"/>
                  <a:pt x="2537648" y="3998013"/>
                  <a:pt x="2430403" y="4036113"/>
                </a:cubicBezTo>
                <a:cubicBezTo>
                  <a:pt x="2323159" y="4074213"/>
                  <a:pt x="2397947" y="3965557"/>
                  <a:pt x="2362669" y="3900646"/>
                </a:cubicBezTo>
                <a:cubicBezTo>
                  <a:pt x="2327391" y="3835735"/>
                  <a:pt x="2314691" y="3724257"/>
                  <a:pt x="2218736" y="3646646"/>
                </a:cubicBezTo>
                <a:cubicBezTo>
                  <a:pt x="2122781" y="3569035"/>
                  <a:pt x="1935103" y="3447679"/>
                  <a:pt x="1786936" y="3434979"/>
                </a:cubicBezTo>
                <a:cubicBezTo>
                  <a:pt x="1638769" y="3422279"/>
                  <a:pt x="1446858" y="3516824"/>
                  <a:pt x="1329736" y="3570446"/>
                </a:cubicBezTo>
                <a:cubicBezTo>
                  <a:pt x="1212614" y="3624068"/>
                  <a:pt x="1135003" y="3744013"/>
                  <a:pt x="1084203" y="3756713"/>
                </a:cubicBezTo>
                <a:cubicBezTo>
                  <a:pt x="1033403" y="3769413"/>
                  <a:pt x="1063036" y="3700268"/>
                  <a:pt x="1024936" y="3646646"/>
                </a:cubicBezTo>
                <a:cubicBezTo>
                  <a:pt x="986836" y="3593024"/>
                  <a:pt x="943092" y="3497068"/>
                  <a:pt x="855603" y="3434979"/>
                </a:cubicBezTo>
                <a:cubicBezTo>
                  <a:pt x="768114" y="3372890"/>
                  <a:pt x="641114" y="3305157"/>
                  <a:pt x="500003" y="3274113"/>
                </a:cubicBezTo>
                <a:cubicBezTo>
                  <a:pt x="358892" y="3243069"/>
                  <a:pt x="-15053" y="3313624"/>
                  <a:pt x="469" y="3240246"/>
                </a:cubicBezTo>
                <a:close/>
              </a:path>
            </a:pathLst>
          </a:cu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21006472">
            <a:off x="900469" y="472337"/>
            <a:ext cx="5410200" cy="3048000"/>
          </a:xfrm>
          <a:custGeom>
            <a:avLst/>
            <a:gdLst>
              <a:gd name="connsiteX0" fmla="*/ 469 w 6591232"/>
              <a:gd name="connsiteY0" fmla="*/ 3240246 h 4211398"/>
              <a:gd name="connsiteX1" fmla="*/ 593136 w 6591232"/>
              <a:gd name="connsiteY1" fmla="*/ 2833846 h 4211398"/>
              <a:gd name="connsiteX2" fmla="*/ 1075736 w 6591232"/>
              <a:gd name="connsiteY2" fmla="*/ 2207313 h 4211398"/>
              <a:gd name="connsiteX3" fmla="*/ 1126536 w 6591232"/>
              <a:gd name="connsiteY3" fmla="*/ 2004113 h 4211398"/>
              <a:gd name="connsiteX4" fmla="*/ 1194269 w 6591232"/>
              <a:gd name="connsiteY4" fmla="*/ 2080313 h 4211398"/>
              <a:gd name="connsiteX5" fmla="*/ 1634536 w 6591232"/>
              <a:gd name="connsiteY5" fmla="*/ 2418979 h 4211398"/>
              <a:gd name="connsiteX6" fmla="*/ 2354203 w 6591232"/>
              <a:gd name="connsiteY6" fmla="*/ 2698379 h 4211398"/>
              <a:gd name="connsiteX7" fmla="*/ 2862203 w 6591232"/>
              <a:gd name="connsiteY7" fmla="*/ 2681446 h 4211398"/>
              <a:gd name="connsiteX8" fmla="*/ 2896069 w 6591232"/>
              <a:gd name="connsiteY8" fmla="*/ 2046446 h 4211398"/>
              <a:gd name="connsiteX9" fmla="*/ 2946869 w 6591232"/>
              <a:gd name="connsiteY9" fmla="*/ 2088779 h 4211398"/>
              <a:gd name="connsiteX10" fmla="*/ 3183936 w 6591232"/>
              <a:gd name="connsiteY10" fmla="*/ 2164979 h 4211398"/>
              <a:gd name="connsiteX11" fmla="*/ 3429469 w 6591232"/>
              <a:gd name="connsiteY11" fmla="*/ 2105713 h 4211398"/>
              <a:gd name="connsiteX12" fmla="*/ 3497203 w 6591232"/>
              <a:gd name="connsiteY12" fmla="*/ 1860179 h 4211398"/>
              <a:gd name="connsiteX13" fmla="*/ 3522603 w 6591232"/>
              <a:gd name="connsiteY13" fmla="*/ 1877113 h 4211398"/>
              <a:gd name="connsiteX14" fmla="*/ 3700403 w 6591232"/>
              <a:gd name="connsiteY14" fmla="*/ 2105713 h 4211398"/>
              <a:gd name="connsiteX15" fmla="*/ 3895136 w 6591232"/>
              <a:gd name="connsiteY15" fmla="*/ 2224246 h 4211398"/>
              <a:gd name="connsiteX16" fmla="*/ 4013669 w 6591232"/>
              <a:gd name="connsiteY16" fmla="*/ 2173446 h 4211398"/>
              <a:gd name="connsiteX17" fmla="*/ 4216869 w 6591232"/>
              <a:gd name="connsiteY17" fmla="*/ 1860179 h 4211398"/>
              <a:gd name="connsiteX18" fmla="*/ 4555536 w 6591232"/>
              <a:gd name="connsiteY18" fmla="*/ 1174379 h 4211398"/>
              <a:gd name="connsiteX19" fmla="*/ 4631736 w 6591232"/>
              <a:gd name="connsiteY19" fmla="*/ 471646 h 4211398"/>
              <a:gd name="connsiteX20" fmla="*/ 4716403 w 6591232"/>
              <a:gd name="connsiteY20" fmla="*/ 437779 h 4211398"/>
              <a:gd name="connsiteX21" fmla="*/ 4936536 w 6591232"/>
              <a:gd name="connsiteY21" fmla="*/ 539379 h 4211398"/>
              <a:gd name="connsiteX22" fmla="*/ 5326003 w 6591232"/>
              <a:gd name="connsiteY22" fmla="*/ 513979 h 4211398"/>
              <a:gd name="connsiteX23" fmla="*/ 5834003 w 6591232"/>
              <a:gd name="connsiteY23" fmla="*/ 353113 h 4211398"/>
              <a:gd name="connsiteX24" fmla="*/ 6545203 w 6591232"/>
              <a:gd name="connsiteY24" fmla="*/ 22913 h 4211398"/>
              <a:gd name="connsiteX25" fmla="*/ 6477469 w 6591232"/>
              <a:gd name="connsiteY25" fmla="*/ 90646 h 4211398"/>
              <a:gd name="connsiteX26" fmla="*/ 6121869 w 6591232"/>
              <a:gd name="connsiteY26" fmla="*/ 590179 h 4211398"/>
              <a:gd name="connsiteX27" fmla="*/ 5910203 w 6591232"/>
              <a:gd name="connsiteY27" fmla="*/ 1233646 h 4211398"/>
              <a:gd name="connsiteX28" fmla="*/ 5952536 w 6591232"/>
              <a:gd name="connsiteY28" fmla="*/ 1513046 h 4211398"/>
              <a:gd name="connsiteX29" fmla="*/ 5740869 w 6591232"/>
              <a:gd name="connsiteY29" fmla="*/ 1555379 h 4211398"/>
              <a:gd name="connsiteX30" fmla="*/ 5359869 w 6591232"/>
              <a:gd name="connsiteY30" fmla="*/ 1724713 h 4211398"/>
              <a:gd name="connsiteX31" fmla="*/ 5105869 w 6591232"/>
              <a:gd name="connsiteY31" fmla="*/ 2190379 h 4211398"/>
              <a:gd name="connsiteX32" fmla="*/ 5097403 w 6591232"/>
              <a:gd name="connsiteY32" fmla="*/ 2715313 h 4211398"/>
              <a:gd name="connsiteX33" fmla="*/ 5114336 w 6591232"/>
              <a:gd name="connsiteY33" fmla="*/ 2867713 h 4211398"/>
              <a:gd name="connsiteX34" fmla="*/ 4936536 w 6591232"/>
              <a:gd name="connsiteY34" fmla="*/ 2935446 h 4211398"/>
              <a:gd name="connsiteX35" fmla="*/ 4564003 w 6591232"/>
              <a:gd name="connsiteY35" fmla="*/ 3147113 h 4211398"/>
              <a:gd name="connsiteX36" fmla="*/ 4149136 w 6591232"/>
              <a:gd name="connsiteY36" fmla="*/ 3629713 h 4211398"/>
              <a:gd name="connsiteX37" fmla="*/ 4064469 w 6591232"/>
              <a:gd name="connsiteY37" fmla="*/ 4205446 h 4211398"/>
              <a:gd name="connsiteX38" fmla="*/ 3793536 w 6591232"/>
              <a:gd name="connsiteY38" fmla="*/ 3917579 h 4211398"/>
              <a:gd name="connsiteX39" fmla="*/ 3471803 w 6591232"/>
              <a:gd name="connsiteY39" fmla="*/ 3722846 h 4211398"/>
              <a:gd name="connsiteX40" fmla="*/ 3006136 w 6591232"/>
              <a:gd name="connsiteY40" fmla="*/ 3672046 h 4211398"/>
              <a:gd name="connsiteX41" fmla="*/ 2430403 w 6591232"/>
              <a:gd name="connsiteY41" fmla="*/ 4036113 h 4211398"/>
              <a:gd name="connsiteX42" fmla="*/ 2362669 w 6591232"/>
              <a:gd name="connsiteY42" fmla="*/ 3900646 h 4211398"/>
              <a:gd name="connsiteX43" fmla="*/ 2218736 w 6591232"/>
              <a:gd name="connsiteY43" fmla="*/ 3646646 h 4211398"/>
              <a:gd name="connsiteX44" fmla="*/ 1786936 w 6591232"/>
              <a:gd name="connsiteY44" fmla="*/ 3434979 h 4211398"/>
              <a:gd name="connsiteX45" fmla="*/ 1329736 w 6591232"/>
              <a:gd name="connsiteY45" fmla="*/ 3570446 h 4211398"/>
              <a:gd name="connsiteX46" fmla="*/ 1084203 w 6591232"/>
              <a:gd name="connsiteY46" fmla="*/ 3756713 h 4211398"/>
              <a:gd name="connsiteX47" fmla="*/ 1024936 w 6591232"/>
              <a:gd name="connsiteY47" fmla="*/ 3646646 h 4211398"/>
              <a:gd name="connsiteX48" fmla="*/ 855603 w 6591232"/>
              <a:gd name="connsiteY48" fmla="*/ 3434979 h 4211398"/>
              <a:gd name="connsiteX49" fmla="*/ 500003 w 6591232"/>
              <a:gd name="connsiteY49" fmla="*/ 3274113 h 4211398"/>
              <a:gd name="connsiteX50" fmla="*/ 469 w 6591232"/>
              <a:gd name="connsiteY50" fmla="*/ 3240246 h 421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591232" h="4211398">
                <a:moveTo>
                  <a:pt x="469" y="3240246"/>
                </a:moveTo>
                <a:cubicBezTo>
                  <a:pt x="15991" y="3166868"/>
                  <a:pt x="413925" y="3006001"/>
                  <a:pt x="593136" y="2833846"/>
                </a:cubicBezTo>
                <a:cubicBezTo>
                  <a:pt x="772347" y="2661691"/>
                  <a:pt x="986836" y="2345602"/>
                  <a:pt x="1075736" y="2207313"/>
                </a:cubicBezTo>
                <a:cubicBezTo>
                  <a:pt x="1164636" y="2069024"/>
                  <a:pt x="1106781" y="2025280"/>
                  <a:pt x="1126536" y="2004113"/>
                </a:cubicBezTo>
                <a:cubicBezTo>
                  <a:pt x="1146291" y="1982946"/>
                  <a:pt x="1109603" y="2011169"/>
                  <a:pt x="1194269" y="2080313"/>
                </a:cubicBezTo>
                <a:cubicBezTo>
                  <a:pt x="1278935" y="2149457"/>
                  <a:pt x="1441214" y="2315968"/>
                  <a:pt x="1634536" y="2418979"/>
                </a:cubicBezTo>
                <a:cubicBezTo>
                  <a:pt x="1827858" y="2521990"/>
                  <a:pt x="2149592" y="2654634"/>
                  <a:pt x="2354203" y="2698379"/>
                </a:cubicBezTo>
                <a:cubicBezTo>
                  <a:pt x="2558814" y="2742123"/>
                  <a:pt x="2771892" y="2790101"/>
                  <a:pt x="2862203" y="2681446"/>
                </a:cubicBezTo>
                <a:cubicBezTo>
                  <a:pt x="2952514" y="2572790"/>
                  <a:pt x="2881958" y="2145224"/>
                  <a:pt x="2896069" y="2046446"/>
                </a:cubicBezTo>
                <a:cubicBezTo>
                  <a:pt x="2910180" y="1947668"/>
                  <a:pt x="2898891" y="2069024"/>
                  <a:pt x="2946869" y="2088779"/>
                </a:cubicBezTo>
                <a:cubicBezTo>
                  <a:pt x="2994847" y="2108534"/>
                  <a:pt x="3103503" y="2162157"/>
                  <a:pt x="3183936" y="2164979"/>
                </a:cubicBezTo>
                <a:cubicBezTo>
                  <a:pt x="3264369" y="2167801"/>
                  <a:pt x="3377258" y="2156513"/>
                  <a:pt x="3429469" y="2105713"/>
                </a:cubicBezTo>
                <a:cubicBezTo>
                  <a:pt x="3481680" y="2054913"/>
                  <a:pt x="3481681" y="1898279"/>
                  <a:pt x="3497203" y="1860179"/>
                </a:cubicBezTo>
                <a:cubicBezTo>
                  <a:pt x="3512725" y="1822079"/>
                  <a:pt x="3488736" y="1836191"/>
                  <a:pt x="3522603" y="1877113"/>
                </a:cubicBezTo>
                <a:cubicBezTo>
                  <a:pt x="3556470" y="1918035"/>
                  <a:pt x="3638314" y="2047858"/>
                  <a:pt x="3700403" y="2105713"/>
                </a:cubicBezTo>
                <a:cubicBezTo>
                  <a:pt x="3762492" y="2163568"/>
                  <a:pt x="3842925" y="2212957"/>
                  <a:pt x="3895136" y="2224246"/>
                </a:cubicBezTo>
                <a:cubicBezTo>
                  <a:pt x="3947347" y="2235535"/>
                  <a:pt x="3960047" y="2234124"/>
                  <a:pt x="4013669" y="2173446"/>
                </a:cubicBezTo>
                <a:cubicBezTo>
                  <a:pt x="4067291" y="2112768"/>
                  <a:pt x="4126558" y="2026690"/>
                  <a:pt x="4216869" y="1860179"/>
                </a:cubicBezTo>
                <a:cubicBezTo>
                  <a:pt x="4307180" y="1693668"/>
                  <a:pt x="4486392" y="1405801"/>
                  <a:pt x="4555536" y="1174379"/>
                </a:cubicBezTo>
                <a:cubicBezTo>
                  <a:pt x="4624680" y="942957"/>
                  <a:pt x="4604925" y="594413"/>
                  <a:pt x="4631736" y="471646"/>
                </a:cubicBezTo>
                <a:cubicBezTo>
                  <a:pt x="4658547" y="348879"/>
                  <a:pt x="4665603" y="426490"/>
                  <a:pt x="4716403" y="437779"/>
                </a:cubicBezTo>
                <a:cubicBezTo>
                  <a:pt x="4767203" y="449068"/>
                  <a:pt x="4834936" y="526679"/>
                  <a:pt x="4936536" y="539379"/>
                </a:cubicBezTo>
                <a:cubicBezTo>
                  <a:pt x="5038136" y="552079"/>
                  <a:pt x="5176425" y="545023"/>
                  <a:pt x="5326003" y="513979"/>
                </a:cubicBezTo>
                <a:cubicBezTo>
                  <a:pt x="5475581" y="482935"/>
                  <a:pt x="5630803" y="434957"/>
                  <a:pt x="5834003" y="353113"/>
                </a:cubicBezTo>
                <a:cubicBezTo>
                  <a:pt x="6037203" y="271269"/>
                  <a:pt x="6437959" y="66657"/>
                  <a:pt x="6545203" y="22913"/>
                </a:cubicBezTo>
                <a:cubicBezTo>
                  <a:pt x="6652447" y="-20831"/>
                  <a:pt x="6548025" y="-3898"/>
                  <a:pt x="6477469" y="90646"/>
                </a:cubicBezTo>
                <a:cubicBezTo>
                  <a:pt x="6406913" y="185190"/>
                  <a:pt x="6216413" y="399679"/>
                  <a:pt x="6121869" y="590179"/>
                </a:cubicBezTo>
                <a:cubicBezTo>
                  <a:pt x="6027325" y="780679"/>
                  <a:pt x="5938425" y="1079835"/>
                  <a:pt x="5910203" y="1233646"/>
                </a:cubicBezTo>
                <a:cubicBezTo>
                  <a:pt x="5881981" y="1387457"/>
                  <a:pt x="5980758" y="1459424"/>
                  <a:pt x="5952536" y="1513046"/>
                </a:cubicBezTo>
                <a:cubicBezTo>
                  <a:pt x="5924314" y="1566668"/>
                  <a:pt x="5839647" y="1520101"/>
                  <a:pt x="5740869" y="1555379"/>
                </a:cubicBezTo>
                <a:cubicBezTo>
                  <a:pt x="5642091" y="1590657"/>
                  <a:pt x="5465702" y="1618880"/>
                  <a:pt x="5359869" y="1724713"/>
                </a:cubicBezTo>
                <a:cubicBezTo>
                  <a:pt x="5254036" y="1830546"/>
                  <a:pt x="5149613" y="2025279"/>
                  <a:pt x="5105869" y="2190379"/>
                </a:cubicBezTo>
                <a:cubicBezTo>
                  <a:pt x="5062125" y="2355479"/>
                  <a:pt x="5095992" y="2602424"/>
                  <a:pt x="5097403" y="2715313"/>
                </a:cubicBezTo>
                <a:cubicBezTo>
                  <a:pt x="5098814" y="2828202"/>
                  <a:pt x="5141147" y="2831024"/>
                  <a:pt x="5114336" y="2867713"/>
                </a:cubicBezTo>
                <a:cubicBezTo>
                  <a:pt x="5087525" y="2904402"/>
                  <a:pt x="5028258" y="2888879"/>
                  <a:pt x="4936536" y="2935446"/>
                </a:cubicBezTo>
                <a:cubicBezTo>
                  <a:pt x="4844814" y="2982013"/>
                  <a:pt x="4695236" y="3031402"/>
                  <a:pt x="4564003" y="3147113"/>
                </a:cubicBezTo>
                <a:cubicBezTo>
                  <a:pt x="4432770" y="3262824"/>
                  <a:pt x="4232392" y="3453324"/>
                  <a:pt x="4149136" y="3629713"/>
                </a:cubicBezTo>
                <a:cubicBezTo>
                  <a:pt x="4065880" y="3806102"/>
                  <a:pt x="4123736" y="4157468"/>
                  <a:pt x="4064469" y="4205446"/>
                </a:cubicBezTo>
                <a:cubicBezTo>
                  <a:pt x="4005202" y="4253424"/>
                  <a:pt x="3892314" y="3998012"/>
                  <a:pt x="3793536" y="3917579"/>
                </a:cubicBezTo>
                <a:cubicBezTo>
                  <a:pt x="3694758" y="3837146"/>
                  <a:pt x="3603036" y="3763768"/>
                  <a:pt x="3471803" y="3722846"/>
                </a:cubicBezTo>
                <a:cubicBezTo>
                  <a:pt x="3340570" y="3681924"/>
                  <a:pt x="3179703" y="3619835"/>
                  <a:pt x="3006136" y="3672046"/>
                </a:cubicBezTo>
                <a:cubicBezTo>
                  <a:pt x="2832569" y="3724257"/>
                  <a:pt x="2537648" y="3998013"/>
                  <a:pt x="2430403" y="4036113"/>
                </a:cubicBezTo>
                <a:cubicBezTo>
                  <a:pt x="2323159" y="4074213"/>
                  <a:pt x="2397947" y="3965557"/>
                  <a:pt x="2362669" y="3900646"/>
                </a:cubicBezTo>
                <a:cubicBezTo>
                  <a:pt x="2327391" y="3835735"/>
                  <a:pt x="2314691" y="3724257"/>
                  <a:pt x="2218736" y="3646646"/>
                </a:cubicBezTo>
                <a:cubicBezTo>
                  <a:pt x="2122781" y="3569035"/>
                  <a:pt x="1935103" y="3447679"/>
                  <a:pt x="1786936" y="3434979"/>
                </a:cubicBezTo>
                <a:cubicBezTo>
                  <a:pt x="1638769" y="3422279"/>
                  <a:pt x="1446858" y="3516824"/>
                  <a:pt x="1329736" y="3570446"/>
                </a:cubicBezTo>
                <a:cubicBezTo>
                  <a:pt x="1212614" y="3624068"/>
                  <a:pt x="1135003" y="3744013"/>
                  <a:pt x="1084203" y="3756713"/>
                </a:cubicBezTo>
                <a:cubicBezTo>
                  <a:pt x="1033403" y="3769413"/>
                  <a:pt x="1063036" y="3700268"/>
                  <a:pt x="1024936" y="3646646"/>
                </a:cubicBezTo>
                <a:cubicBezTo>
                  <a:pt x="986836" y="3593024"/>
                  <a:pt x="943092" y="3497068"/>
                  <a:pt x="855603" y="3434979"/>
                </a:cubicBezTo>
                <a:cubicBezTo>
                  <a:pt x="768114" y="3372890"/>
                  <a:pt x="641114" y="3305157"/>
                  <a:pt x="500003" y="3274113"/>
                </a:cubicBezTo>
                <a:cubicBezTo>
                  <a:pt x="358892" y="3243069"/>
                  <a:pt x="-15053" y="3313624"/>
                  <a:pt x="469" y="3240246"/>
                </a:cubicBezTo>
                <a:close/>
              </a:path>
            </a:pathLst>
          </a:cu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6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 rot="21433508">
            <a:off x="656083" y="586023"/>
            <a:ext cx="8724900" cy="5279631"/>
          </a:xfrm>
          <a:custGeom>
            <a:avLst/>
            <a:gdLst>
              <a:gd name="connsiteX0" fmla="*/ 0 w 8724900"/>
              <a:gd name="connsiteY0" fmla="*/ 1314450 h 5962650"/>
              <a:gd name="connsiteX1" fmla="*/ 1676400 w 8724900"/>
              <a:gd name="connsiteY1" fmla="*/ 5962650 h 5962650"/>
              <a:gd name="connsiteX2" fmla="*/ 7981950 w 8724900"/>
              <a:gd name="connsiteY2" fmla="*/ 5505450 h 5962650"/>
              <a:gd name="connsiteX3" fmla="*/ 8724900 w 8724900"/>
              <a:gd name="connsiteY3" fmla="*/ 0 h 5962650"/>
              <a:gd name="connsiteX4" fmla="*/ 0 w 8724900"/>
              <a:gd name="connsiteY4" fmla="*/ 1314450 h 596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4900" h="5962650">
                <a:moveTo>
                  <a:pt x="0" y="1314450"/>
                </a:moveTo>
                <a:lnTo>
                  <a:pt x="1676400" y="5962650"/>
                </a:lnTo>
                <a:lnTo>
                  <a:pt x="7981950" y="5505450"/>
                </a:lnTo>
                <a:lnTo>
                  <a:pt x="8724900" y="0"/>
                </a:lnTo>
                <a:lnTo>
                  <a:pt x="0" y="1314450"/>
                </a:lnTo>
                <a:close/>
              </a:path>
            </a:pathLst>
          </a:custGeom>
          <a:noFill/>
          <a:ln w="1143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 rot="21268235">
            <a:off x="2552194" y="843956"/>
            <a:ext cx="5207125" cy="5776612"/>
          </a:xfrm>
          <a:custGeom>
            <a:avLst/>
            <a:gdLst>
              <a:gd name="connsiteX0" fmla="*/ 1012794 w 5207125"/>
              <a:gd name="connsiteY0" fmla="*/ 4432922 h 5776612"/>
              <a:gd name="connsiteX1" fmla="*/ 174594 w 5207125"/>
              <a:gd name="connsiteY1" fmla="*/ 3461372 h 5776612"/>
              <a:gd name="connsiteX2" fmla="*/ 98394 w 5207125"/>
              <a:gd name="connsiteY2" fmla="*/ 1861172 h 5776612"/>
              <a:gd name="connsiteX3" fmla="*/ 1298544 w 5207125"/>
              <a:gd name="connsiteY3" fmla="*/ 375272 h 5776612"/>
              <a:gd name="connsiteX4" fmla="*/ 2955894 w 5207125"/>
              <a:gd name="connsiteY4" fmla="*/ 13322 h 5776612"/>
              <a:gd name="connsiteX5" fmla="*/ 4460844 w 5207125"/>
              <a:gd name="connsiteY5" fmla="*/ 699122 h 5776612"/>
              <a:gd name="connsiteX6" fmla="*/ 5203794 w 5207125"/>
              <a:gd name="connsiteY6" fmla="*/ 2451722 h 5776612"/>
              <a:gd name="connsiteX7" fmla="*/ 4708494 w 5207125"/>
              <a:gd name="connsiteY7" fmla="*/ 3956672 h 5776612"/>
              <a:gd name="connsiteX8" fmla="*/ 4098894 w 5207125"/>
              <a:gd name="connsiteY8" fmla="*/ 4547222 h 5776612"/>
              <a:gd name="connsiteX9" fmla="*/ 4022694 w 5207125"/>
              <a:gd name="connsiteY9" fmla="*/ 5347322 h 5776612"/>
              <a:gd name="connsiteX10" fmla="*/ 3451194 w 5207125"/>
              <a:gd name="connsiteY10" fmla="*/ 5556872 h 5776612"/>
              <a:gd name="connsiteX11" fmla="*/ 3279744 w 5207125"/>
              <a:gd name="connsiteY11" fmla="*/ 5061572 h 5776612"/>
              <a:gd name="connsiteX12" fmla="*/ 3051144 w 5207125"/>
              <a:gd name="connsiteY12" fmla="*/ 5099672 h 5776612"/>
              <a:gd name="connsiteX13" fmla="*/ 2993994 w 5207125"/>
              <a:gd name="connsiteY13" fmla="*/ 5690222 h 5776612"/>
              <a:gd name="connsiteX14" fmla="*/ 2365344 w 5207125"/>
              <a:gd name="connsiteY14" fmla="*/ 5709272 h 5776612"/>
              <a:gd name="connsiteX15" fmla="*/ 2365344 w 5207125"/>
              <a:gd name="connsiteY15" fmla="*/ 5080622 h 5776612"/>
              <a:gd name="connsiteX16" fmla="*/ 2174844 w 5207125"/>
              <a:gd name="connsiteY16" fmla="*/ 5099672 h 5776612"/>
              <a:gd name="connsiteX17" fmla="*/ 2098644 w 5207125"/>
              <a:gd name="connsiteY17" fmla="*/ 5652122 h 5776612"/>
              <a:gd name="connsiteX18" fmla="*/ 1622394 w 5207125"/>
              <a:gd name="connsiteY18" fmla="*/ 5556872 h 5776612"/>
              <a:gd name="connsiteX19" fmla="*/ 1546194 w 5207125"/>
              <a:gd name="connsiteY19" fmla="*/ 4871072 h 5776612"/>
              <a:gd name="connsiteX20" fmla="*/ 1355694 w 5207125"/>
              <a:gd name="connsiteY20" fmla="*/ 4966322 h 5776612"/>
              <a:gd name="connsiteX21" fmla="*/ 1241394 w 5207125"/>
              <a:gd name="connsiteY21" fmla="*/ 5385422 h 5776612"/>
              <a:gd name="connsiteX22" fmla="*/ 879444 w 5207125"/>
              <a:gd name="connsiteY22" fmla="*/ 5194922 h 5776612"/>
              <a:gd name="connsiteX23" fmla="*/ 1012794 w 5207125"/>
              <a:gd name="connsiteY23" fmla="*/ 4432922 h 577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207125" h="5776612">
                <a:moveTo>
                  <a:pt x="1012794" y="4432922"/>
                </a:moveTo>
                <a:cubicBezTo>
                  <a:pt x="895319" y="4143997"/>
                  <a:pt x="326994" y="3889997"/>
                  <a:pt x="174594" y="3461372"/>
                </a:cubicBezTo>
                <a:cubicBezTo>
                  <a:pt x="22194" y="3032747"/>
                  <a:pt x="-88931" y="2375522"/>
                  <a:pt x="98394" y="1861172"/>
                </a:cubicBezTo>
                <a:cubicBezTo>
                  <a:pt x="285719" y="1346822"/>
                  <a:pt x="822294" y="683247"/>
                  <a:pt x="1298544" y="375272"/>
                </a:cubicBezTo>
                <a:cubicBezTo>
                  <a:pt x="1774794" y="67297"/>
                  <a:pt x="2428844" y="-40653"/>
                  <a:pt x="2955894" y="13322"/>
                </a:cubicBezTo>
                <a:cubicBezTo>
                  <a:pt x="3482944" y="67297"/>
                  <a:pt x="4086194" y="292722"/>
                  <a:pt x="4460844" y="699122"/>
                </a:cubicBezTo>
                <a:cubicBezTo>
                  <a:pt x="4835494" y="1105522"/>
                  <a:pt x="5162519" y="1908797"/>
                  <a:pt x="5203794" y="2451722"/>
                </a:cubicBezTo>
                <a:cubicBezTo>
                  <a:pt x="5245069" y="2994647"/>
                  <a:pt x="4892644" y="3607422"/>
                  <a:pt x="4708494" y="3956672"/>
                </a:cubicBezTo>
                <a:cubicBezTo>
                  <a:pt x="4524344" y="4305922"/>
                  <a:pt x="4213194" y="4315447"/>
                  <a:pt x="4098894" y="4547222"/>
                </a:cubicBezTo>
                <a:cubicBezTo>
                  <a:pt x="3984594" y="4778997"/>
                  <a:pt x="4130644" y="5179047"/>
                  <a:pt x="4022694" y="5347322"/>
                </a:cubicBezTo>
                <a:cubicBezTo>
                  <a:pt x="3914744" y="5515597"/>
                  <a:pt x="3575019" y="5604497"/>
                  <a:pt x="3451194" y="5556872"/>
                </a:cubicBezTo>
                <a:cubicBezTo>
                  <a:pt x="3327369" y="5509247"/>
                  <a:pt x="3346419" y="5137772"/>
                  <a:pt x="3279744" y="5061572"/>
                </a:cubicBezTo>
                <a:cubicBezTo>
                  <a:pt x="3213069" y="4985372"/>
                  <a:pt x="3098769" y="4994897"/>
                  <a:pt x="3051144" y="5099672"/>
                </a:cubicBezTo>
                <a:cubicBezTo>
                  <a:pt x="3003519" y="5204447"/>
                  <a:pt x="3108294" y="5588622"/>
                  <a:pt x="2993994" y="5690222"/>
                </a:cubicBezTo>
                <a:cubicBezTo>
                  <a:pt x="2879694" y="5791822"/>
                  <a:pt x="2470119" y="5810872"/>
                  <a:pt x="2365344" y="5709272"/>
                </a:cubicBezTo>
                <a:cubicBezTo>
                  <a:pt x="2260569" y="5607672"/>
                  <a:pt x="2397094" y="5182222"/>
                  <a:pt x="2365344" y="5080622"/>
                </a:cubicBezTo>
                <a:cubicBezTo>
                  <a:pt x="2333594" y="4979022"/>
                  <a:pt x="2219294" y="5004422"/>
                  <a:pt x="2174844" y="5099672"/>
                </a:cubicBezTo>
                <a:cubicBezTo>
                  <a:pt x="2130394" y="5194922"/>
                  <a:pt x="2190719" y="5575922"/>
                  <a:pt x="2098644" y="5652122"/>
                </a:cubicBezTo>
                <a:cubicBezTo>
                  <a:pt x="2006569" y="5728322"/>
                  <a:pt x="1714469" y="5687047"/>
                  <a:pt x="1622394" y="5556872"/>
                </a:cubicBezTo>
                <a:cubicBezTo>
                  <a:pt x="1530319" y="5426697"/>
                  <a:pt x="1590644" y="4969497"/>
                  <a:pt x="1546194" y="4871072"/>
                </a:cubicBezTo>
                <a:cubicBezTo>
                  <a:pt x="1501744" y="4772647"/>
                  <a:pt x="1406494" y="4880597"/>
                  <a:pt x="1355694" y="4966322"/>
                </a:cubicBezTo>
                <a:cubicBezTo>
                  <a:pt x="1304894" y="5052047"/>
                  <a:pt x="1320769" y="5347322"/>
                  <a:pt x="1241394" y="5385422"/>
                </a:cubicBezTo>
                <a:cubicBezTo>
                  <a:pt x="1162019" y="5423522"/>
                  <a:pt x="911194" y="5350497"/>
                  <a:pt x="879444" y="5194922"/>
                </a:cubicBezTo>
                <a:cubicBezTo>
                  <a:pt x="847694" y="5039347"/>
                  <a:pt x="1130269" y="4721847"/>
                  <a:pt x="1012794" y="4432922"/>
                </a:cubicBezTo>
                <a:close/>
              </a:path>
            </a:pathLst>
          </a:custGeom>
          <a:solidFill>
            <a:schemeClr val="bg1"/>
          </a:solidFill>
          <a:ln w="1143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638801" y="3196085"/>
            <a:ext cx="1371600" cy="1406824"/>
          </a:xfrm>
          <a:prstGeom prst="ellipse">
            <a:avLst/>
          </a:prstGeom>
          <a:noFill/>
          <a:ln w="1143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86405" y="2604097"/>
            <a:ext cx="1676400" cy="1600200"/>
          </a:xfrm>
          <a:prstGeom prst="ellipse">
            <a:avLst/>
          </a:prstGeom>
          <a:noFill/>
          <a:ln w="1143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 rot="20778752">
            <a:off x="4646213" y="4279317"/>
            <a:ext cx="927367" cy="899564"/>
          </a:xfrm>
          <a:custGeom>
            <a:avLst/>
            <a:gdLst>
              <a:gd name="connsiteX0" fmla="*/ 915974 w 927367"/>
              <a:gd name="connsiteY0" fmla="*/ 762000 h 899564"/>
              <a:gd name="connsiteX1" fmla="*/ 763574 w 927367"/>
              <a:gd name="connsiteY1" fmla="*/ 0 h 899564"/>
              <a:gd name="connsiteX2" fmla="*/ 1574 w 927367"/>
              <a:gd name="connsiteY2" fmla="*/ 762000 h 899564"/>
              <a:gd name="connsiteX3" fmla="*/ 573074 w 927367"/>
              <a:gd name="connsiteY3" fmla="*/ 685800 h 899564"/>
              <a:gd name="connsiteX4" fmla="*/ 877874 w 927367"/>
              <a:gd name="connsiteY4" fmla="*/ 895350 h 899564"/>
              <a:gd name="connsiteX5" fmla="*/ 915974 w 927367"/>
              <a:gd name="connsiteY5" fmla="*/ 762000 h 89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7367" h="899564">
                <a:moveTo>
                  <a:pt x="915974" y="762000"/>
                </a:moveTo>
                <a:cubicBezTo>
                  <a:pt x="896924" y="612775"/>
                  <a:pt x="915974" y="0"/>
                  <a:pt x="763574" y="0"/>
                </a:cubicBezTo>
                <a:cubicBezTo>
                  <a:pt x="611174" y="0"/>
                  <a:pt x="33324" y="647700"/>
                  <a:pt x="1574" y="762000"/>
                </a:cubicBezTo>
                <a:cubicBezTo>
                  <a:pt x="-30176" y="876300"/>
                  <a:pt x="427024" y="663575"/>
                  <a:pt x="573074" y="685800"/>
                </a:cubicBezTo>
                <a:cubicBezTo>
                  <a:pt x="719124" y="708025"/>
                  <a:pt x="820724" y="885825"/>
                  <a:pt x="877874" y="895350"/>
                </a:cubicBezTo>
                <a:cubicBezTo>
                  <a:pt x="935024" y="904875"/>
                  <a:pt x="935024" y="911225"/>
                  <a:pt x="915974" y="762000"/>
                </a:cubicBezTo>
                <a:close/>
              </a:path>
            </a:pathLst>
          </a:custGeom>
          <a:noFill/>
          <a:ln w="1143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0</Words>
  <Application>Microsoft Office PowerPoint</Application>
  <PresentationFormat>A4 Paper (210x297 mm)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2020-10-10T06:14:54Z</dcterms:created>
  <dcterms:modified xsi:type="dcterms:W3CDTF">2020-10-13T05:24:19Z</dcterms:modified>
</cp:coreProperties>
</file>